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5.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7.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8.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9.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10.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1.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theme/theme12.xml" ContentType="application/vnd.openxmlformats-officedocument.theme+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61" r:id="rId1"/>
    <p:sldMasterId id="2147484762" r:id="rId2"/>
    <p:sldMasterId id="2147484812" r:id="rId3"/>
    <p:sldMasterId id="2147484881" r:id="rId4"/>
    <p:sldMasterId id="2147484958" r:id="rId5"/>
    <p:sldMasterId id="2147484991" r:id="rId6"/>
    <p:sldMasterId id="2147485015" r:id="rId7"/>
    <p:sldMasterId id="2147485042" r:id="rId8"/>
    <p:sldMasterId id="2147485074" r:id="rId9"/>
    <p:sldMasterId id="2147485100" r:id="rId10"/>
    <p:sldMasterId id="2147485137" r:id="rId11"/>
    <p:sldMasterId id="2147485172" r:id="rId12"/>
    <p:sldMasterId id="2147485281" r:id="rId13"/>
  </p:sldMasterIdLst>
  <p:notesMasterIdLst>
    <p:notesMasterId r:id="rId25"/>
  </p:notesMasterIdLst>
  <p:handoutMasterIdLst>
    <p:handoutMasterId r:id="rId26"/>
  </p:handoutMasterIdLst>
  <p:sldIdLst>
    <p:sldId id="4566" r:id="rId14"/>
    <p:sldId id="2142532602" r:id="rId15"/>
    <p:sldId id="2142532652" r:id="rId16"/>
    <p:sldId id="2142532647" r:id="rId17"/>
    <p:sldId id="2142532649" r:id="rId18"/>
    <p:sldId id="2142532650" r:id="rId19"/>
    <p:sldId id="2142532651" r:id="rId20"/>
    <p:sldId id="2142532654" r:id="rId21"/>
    <p:sldId id="2142532655" r:id="rId22"/>
    <p:sldId id="2142532653" r:id="rId23"/>
    <p:sldId id="2142532648" r:id="rId24"/>
  </p:sldIdLst>
  <p:sldSz cx="9144000" cy="5143500" type="screen16x9"/>
  <p:notesSz cx="7077075" cy="9369425"/>
  <p:defaultTextStyle>
    <a:defPPr>
      <a:defRPr lang="en-US"/>
    </a:defPPr>
    <a:lvl1pPr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1pPr>
    <a:lvl2pPr marL="41148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2pPr>
    <a:lvl3pPr marL="82296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3pPr>
    <a:lvl4pPr marL="123444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4pPr>
    <a:lvl5pPr marL="164592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5pPr>
    <a:lvl6pPr marL="2057400" algn="l" defTabSz="822960" rtl="0" eaLnBrk="1" latinLnBrk="0" hangingPunct="1">
      <a:defRPr sz="1080" kern="1200">
        <a:solidFill>
          <a:schemeClr val="tx1"/>
        </a:solidFill>
        <a:latin typeface="Arial" pitchFamily="34" charset="0"/>
        <a:ea typeface="ＭＳ Ｐゴシック" pitchFamily="34" charset="-128"/>
        <a:cs typeface="+mn-cs"/>
      </a:defRPr>
    </a:lvl6pPr>
    <a:lvl7pPr marL="2468880" algn="l" defTabSz="822960" rtl="0" eaLnBrk="1" latinLnBrk="0" hangingPunct="1">
      <a:defRPr sz="1080" kern="1200">
        <a:solidFill>
          <a:schemeClr val="tx1"/>
        </a:solidFill>
        <a:latin typeface="Arial" pitchFamily="34" charset="0"/>
        <a:ea typeface="ＭＳ Ｐゴシック" pitchFamily="34" charset="-128"/>
        <a:cs typeface="+mn-cs"/>
      </a:defRPr>
    </a:lvl7pPr>
    <a:lvl8pPr marL="2880360" algn="l" defTabSz="822960" rtl="0" eaLnBrk="1" latinLnBrk="0" hangingPunct="1">
      <a:defRPr sz="1080" kern="1200">
        <a:solidFill>
          <a:schemeClr val="tx1"/>
        </a:solidFill>
        <a:latin typeface="Arial" pitchFamily="34" charset="0"/>
        <a:ea typeface="ＭＳ Ｐゴシック" pitchFamily="34" charset="-128"/>
        <a:cs typeface="+mn-cs"/>
      </a:defRPr>
    </a:lvl8pPr>
    <a:lvl9pPr marL="3291840" algn="l" defTabSz="822960" rtl="0" eaLnBrk="1" latinLnBrk="0" hangingPunct="1">
      <a:defRPr sz="108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4" pos="2880">
          <p15:clr>
            <a:srgbClr val="A4A3A4"/>
          </p15:clr>
        </p15:guide>
        <p15:guide id="5" orient="horz" pos="3036" userDrawn="1">
          <p15:clr>
            <a:srgbClr val="A4A3A4"/>
          </p15:clr>
        </p15:guide>
        <p15:guide id="6" pos="3672" userDrawn="1">
          <p15:clr>
            <a:srgbClr val="A4A3A4"/>
          </p15:clr>
        </p15:guide>
        <p15:guide id="7" pos="1920" userDrawn="1">
          <p15:clr>
            <a:srgbClr val="A4A3A4"/>
          </p15:clr>
        </p15:guide>
        <p15:guide id="8" orient="horz" pos="2916" userDrawn="1">
          <p15:clr>
            <a:srgbClr val="A4A3A4"/>
          </p15:clr>
        </p15:guide>
      </p15:sldGuideLst>
    </p:ext>
    <p:ext uri="{2D200454-40CA-4A62-9FC3-DE9A4176ACB9}">
      <p15:notesGuideLst xmlns:p15="http://schemas.microsoft.com/office/powerpoint/2012/main">
        <p15:guide id="1" orient="horz" pos="2951" userDrawn="1">
          <p15:clr>
            <a:srgbClr val="A4A3A4"/>
          </p15:clr>
        </p15:guide>
        <p15:guide id="2" pos="222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A42FC"/>
    <a:srgbClr val="B76BFA"/>
    <a:srgbClr val="135CFF"/>
    <a:srgbClr val="05176D"/>
    <a:srgbClr val="000000"/>
    <a:srgbClr val="442CEC"/>
    <a:srgbClr val="927CE0"/>
    <a:srgbClr val="141414"/>
    <a:srgbClr val="1730FC"/>
    <a:srgbClr val="6BA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14" autoAdjust="0"/>
    <p:restoredTop sz="69607" autoAdjust="0"/>
  </p:normalViewPr>
  <p:slideViewPr>
    <p:cSldViewPr snapToGrid="0">
      <p:cViewPr varScale="1">
        <p:scale>
          <a:sx n="134" d="100"/>
          <a:sy n="134" d="100"/>
        </p:scale>
        <p:origin x="2256" y="240"/>
      </p:cViewPr>
      <p:guideLst>
        <p:guide pos="2880"/>
        <p:guide orient="horz" pos="3036"/>
        <p:guide pos="3672"/>
        <p:guide pos="1920"/>
        <p:guide orient="horz" pos="2916"/>
      </p:guideLst>
    </p:cSldViewPr>
  </p:slideViewPr>
  <p:outlineViewPr>
    <p:cViewPr>
      <p:scale>
        <a:sx n="33" d="100"/>
        <a:sy n="33" d="100"/>
      </p:scale>
      <p:origin x="0" y="-16512"/>
    </p:cViewPr>
  </p:outlineViewPr>
  <p:notesTextViewPr>
    <p:cViewPr>
      <p:scale>
        <a:sx n="3" d="2"/>
        <a:sy n="3" d="2"/>
      </p:scale>
      <p:origin x="0" y="0"/>
    </p:cViewPr>
  </p:notesTextViewPr>
  <p:sorterViewPr>
    <p:cViewPr varScale="1">
      <p:scale>
        <a:sx n="100" d="100"/>
        <a:sy n="100" d="100"/>
      </p:scale>
      <p:origin x="0" y="-3384"/>
    </p:cViewPr>
  </p:sorterViewPr>
  <p:notesViewPr>
    <p:cSldViewPr snapToGrid="0">
      <p:cViewPr>
        <p:scale>
          <a:sx n="140" d="100"/>
          <a:sy n="140" d="100"/>
        </p:scale>
        <p:origin x="6536" y="824"/>
      </p:cViewPr>
      <p:guideLst>
        <p:guide orient="horz" pos="2951"/>
        <p:guide pos="222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8.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9" name="Rectangle 3"/>
          <p:cNvSpPr>
            <a:spLocks noGrp="1" noChangeArrowheads="1"/>
          </p:cNvSpPr>
          <p:nvPr>
            <p:ph type="dt" sz="quarter" idx="1"/>
          </p:nvPr>
        </p:nvSpPr>
        <p:spPr bwMode="auto">
          <a:xfrm>
            <a:off x="5710237" y="151278"/>
            <a:ext cx="1162051" cy="247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hangingPunct="1">
              <a:defRPr sz="1000">
                <a:latin typeface="Arial" charset="0"/>
                <a:ea typeface="+mn-ea"/>
                <a:cs typeface="+mn-cs"/>
              </a:defRPr>
            </a:lvl1pPr>
          </a:lstStyle>
          <a:p>
            <a:pPr>
              <a:defRPr/>
            </a:pPr>
            <a:fld id="{6F63AE99-270E-E548-BDD7-581C90D629B9}" type="datetime1">
              <a:rPr lang="en-US" sz="900" smtClean="0"/>
              <a:t>12/7/20</a:t>
            </a:fld>
            <a:endParaRPr lang="en-US" sz="900" dirty="0"/>
          </a:p>
        </p:txBody>
      </p:sp>
      <p:sp>
        <p:nvSpPr>
          <p:cNvPr id="80900" name="Rectangle 4"/>
          <p:cNvSpPr>
            <a:spLocks noGrp="1" noChangeArrowheads="1"/>
          </p:cNvSpPr>
          <p:nvPr>
            <p:ph type="ftr" sz="quarter" idx="2"/>
          </p:nvPr>
        </p:nvSpPr>
        <p:spPr bwMode="auto">
          <a:xfrm>
            <a:off x="1595438" y="8950766"/>
            <a:ext cx="4819610" cy="28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l" eaLnBrk="1" hangingPunct="1">
              <a:defRPr sz="1000">
                <a:latin typeface="Arial" charset="0"/>
                <a:ea typeface="+mn-ea"/>
                <a:cs typeface="+mn-cs"/>
              </a:defRPr>
            </a:lvl1pPr>
          </a:lstStyle>
          <a:p>
            <a:pPr algn="r">
              <a:defRPr/>
            </a:pPr>
            <a:r>
              <a:rPr lang="en-US" sz="900"/>
              <a:t>IBM Security</a:t>
            </a:r>
            <a:endParaRPr lang="en-US" sz="900" dirty="0"/>
          </a:p>
        </p:txBody>
      </p:sp>
      <p:sp>
        <p:nvSpPr>
          <p:cNvPr id="80901" name="Rectangle 5"/>
          <p:cNvSpPr>
            <a:spLocks noGrp="1" noChangeArrowheads="1"/>
          </p:cNvSpPr>
          <p:nvPr>
            <p:ph type="sldNum" sz="quarter" idx="3"/>
          </p:nvPr>
        </p:nvSpPr>
        <p:spPr bwMode="auto">
          <a:xfrm>
            <a:off x="100567" y="8950766"/>
            <a:ext cx="1494871" cy="28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hangingPunct="1">
              <a:defRPr sz="1000">
                <a:latin typeface="Arial" charset="0"/>
                <a:ea typeface="+mn-ea"/>
                <a:cs typeface="+mn-cs"/>
              </a:defRPr>
            </a:lvl1pPr>
          </a:lstStyle>
          <a:p>
            <a:pPr algn="l">
              <a:tabLst>
                <a:tab pos="285721" algn="r"/>
                <a:tab pos="590490" algn="l"/>
              </a:tabLst>
              <a:defRPr/>
            </a:pPr>
            <a:r>
              <a:rPr lang="en-US" sz="900" dirty="0"/>
              <a:t>	</a:t>
            </a:r>
            <a:fld id="{EF5086F7-8D61-4005-821D-6721B3FC81DA}" type="slidenum">
              <a:rPr lang="en-US" sz="900"/>
              <a:pPr algn="l">
                <a:tabLst>
                  <a:tab pos="285721" algn="r"/>
                  <a:tab pos="590490" algn="l"/>
                </a:tabLst>
                <a:defRPr/>
              </a:pPr>
              <a:t>‹#›</a:t>
            </a:fld>
            <a:r>
              <a:rPr lang="en-US" sz="900" dirty="0"/>
              <a:t>	IBM SECURITY</a:t>
            </a:r>
          </a:p>
        </p:txBody>
      </p:sp>
      <p:pic>
        <p:nvPicPr>
          <p:cNvPr id="7" name="Picture 6"/>
          <p:cNvPicPr>
            <a:picLocks noChangeAspect="1"/>
          </p:cNvPicPr>
          <p:nvPr/>
        </p:nvPicPr>
        <p:blipFill>
          <a:blip r:embed="rId2" cstate="screen">
            <a:lum bright="-100000"/>
            <a:extLst>
              <a:ext uri="{28A0092B-C50C-407E-A947-70E740481C1C}">
                <a14:useLocalDpi xmlns:a14="http://schemas.microsoft.com/office/drawing/2010/main"/>
              </a:ext>
            </a:extLst>
          </a:blip>
          <a:stretch>
            <a:fillRect/>
          </a:stretch>
        </p:blipFill>
        <p:spPr>
          <a:xfrm>
            <a:off x="6567487" y="9092616"/>
            <a:ext cx="342900" cy="128805"/>
          </a:xfrm>
          <a:prstGeom prst="rect">
            <a:avLst/>
          </a:prstGeom>
        </p:spPr>
      </p:pic>
      <p:sp>
        <p:nvSpPr>
          <p:cNvPr id="3" name="Header Placeholder 2"/>
          <p:cNvSpPr>
            <a:spLocks noGrp="1"/>
          </p:cNvSpPr>
          <p:nvPr>
            <p:ph type="hdr" sz="quarter"/>
          </p:nvPr>
        </p:nvSpPr>
        <p:spPr>
          <a:xfrm>
            <a:off x="228600" y="151278"/>
            <a:ext cx="5481637" cy="247802"/>
          </a:xfrm>
          <a:prstGeom prst="rect">
            <a:avLst/>
          </a:prstGeom>
        </p:spPr>
        <p:txBody>
          <a:bodyPr vert="horz" lIns="0" tIns="0" rIns="0" bIns="0" rtlCol="0" anchor="b" anchorCtr="0"/>
          <a:lstStyle>
            <a:lvl1pPr algn="l">
              <a:defRPr sz="1200"/>
            </a:lvl1pPr>
          </a:lstStyle>
          <a:p>
            <a:endParaRPr lang="en-US" sz="900" dirty="0"/>
          </a:p>
        </p:txBody>
      </p:sp>
    </p:spTree>
    <p:extLst>
      <p:ext uri="{BB962C8B-B14F-4D97-AF65-F5344CB8AC3E}">
        <p14:creationId xmlns:p14="http://schemas.microsoft.com/office/powerpoint/2010/main" val="2378803359"/>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pos="144" userDrawn="1">
          <p15:clr>
            <a:srgbClr val="F26B43"/>
          </p15:clr>
        </p15:guide>
        <p15:guide id="2" pos="432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8" name="Rectangle 4"/>
          <p:cNvSpPr>
            <a:spLocks noGrp="1" noRot="1" noChangeAspect="1" noChangeArrowheads="1" noTextEdit="1"/>
          </p:cNvSpPr>
          <p:nvPr>
            <p:ph type="sldImg" idx="2"/>
          </p:nvPr>
        </p:nvSpPr>
        <p:spPr bwMode="auto">
          <a:xfrm>
            <a:off x="1587500" y="200025"/>
            <a:ext cx="3900488" cy="21955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 name="Footer Placeholder 2">
            <a:extLst>
              <a:ext uri="{FF2B5EF4-FFF2-40B4-BE49-F238E27FC236}">
                <a16:creationId xmlns:a16="http://schemas.microsoft.com/office/drawing/2014/main" id="{784FF9C8-BE08-2E4B-851A-50512DCA5EE8}"/>
              </a:ext>
            </a:extLst>
          </p:cNvPr>
          <p:cNvSpPr>
            <a:spLocks noGrp="1"/>
          </p:cNvSpPr>
          <p:nvPr>
            <p:ph type="ftr" sz="quarter" idx="4"/>
          </p:nvPr>
        </p:nvSpPr>
        <p:spPr>
          <a:xfrm>
            <a:off x="2366292" y="9138458"/>
            <a:ext cx="4500943" cy="182880"/>
          </a:xfrm>
          <a:prstGeom prst="rect">
            <a:avLst/>
          </a:prstGeom>
        </p:spPr>
        <p:txBody>
          <a:bodyPr vert="horz" wrap="none" lIns="0" tIns="0" rIns="0" bIns="0" rtlCol="0" anchor="b"/>
          <a:lstStyle>
            <a:lvl1pPr algn="r">
              <a:defRPr sz="800" b="0" i="0">
                <a:solidFill>
                  <a:schemeClr val="bg1">
                    <a:lumMod val="50000"/>
                  </a:schemeClr>
                </a:solidFill>
                <a:latin typeface="IBM Plex Sans" panose="020B0503050203000203" pitchFamily="34" charset="77"/>
              </a:defRPr>
            </a:lvl1pPr>
          </a:lstStyle>
          <a:p>
            <a:endParaRPr lang="en-US" dirty="0"/>
          </a:p>
        </p:txBody>
      </p:sp>
      <p:sp>
        <p:nvSpPr>
          <p:cNvPr id="7" name="Rectangle 6">
            <a:extLst>
              <a:ext uri="{FF2B5EF4-FFF2-40B4-BE49-F238E27FC236}">
                <a16:creationId xmlns:a16="http://schemas.microsoft.com/office/drawing/2014/main" id="{3F782A94-3354-334A-A12E-8280CD39A47E}"/>
              </a:ext>
            </a:extLst>
          </p:cNvPr>
          <p:cNvSpPr/>
          <p:nvPr/>
        </p:nvSpPr>
        <p:spPr>
          <a:xfrm>
            <a:off x="227215" y="9144000"/>
            <a:ext cx="1950720" cy="177338"/>
          </a:xfrm>
          <a:prstGeom prst="rect">
            <a:avLst/>
          </a:prstGeom>
        </p:spPr>
        <p:txBody>
          <a:bodyPr vert="horz" wrap="none" lIns="0" tIns="0" rIns="0" bIns="0" rtlCol="0" anchor="b"/>
          <a:lstStyle/>
          <a:p>
            <a:pPr marL="0" marR="0" lvl="0" indent="0" algn="l" defTabSz="914400" rtl="0" eaLnBrk="1" fontAlgn="base" latinLnBrk="0" hangingPunct="1">
              <a:lnSpc>
                <a:spcPct val="100000"/>
              </a:lnSpc>
              <a:spcBef>
                <a:spcPct val="0"/>
              </a:spcBef>
              <a:spcAft>
                <a:spcPct val="0"/>
              </a:spcAft>
              <a:buClrTx/>
              <a:buSzTx/>
              <a:buFontTx/>
              <a:buNone/>
              <a:tabLst/>
              <a:defRPr/>
            </a:pPr>
            <a:fld id="{5117CB92-E327-844C-960B-D599601BC180}" type="slidenum">
              <a:rPr lang="en-US" sz="700" b="0" i="0" smtClean="0">
                <a:solidFill>
                  <a:schemeClr val="bg1">
                    <a:lumMod val="50000"/>
                  </a:schemeClr>
                </a:solidFill>
                <a:latin typeface="IBM Plex Sans" panose="020B0503050203000203" pitchFamily="34" charset="77"/>
              </a:rPr>
              <a:pPr marL="0" marR="0" lvl="0" indent="0" algn="l" defTabSz="914400" rtl="0" eaLnBrk="1" fontAlgn="base" latinLnBrk="0" hangingPunct="1">
                <a:lnSpc>
                  <a:spcPct val="100000"/>
                </a:lnSpc>
                <a:spcBef>
                  <a:spcPct val="0"/>
                </a:spcBef>
                <a:spcAft>
                  <a:spcPct val="0"/>
                </a:spcAft>
                <a:buClrTx/>
                <a:buSzTx/>
                <a:buFontTx/>
                <a:buNone/>
                <a:tabLst/>
                <a:defRPr/>
              </a:pPr>
              <a:t>‹#›</a:t>
            </a:fld>
            <a:r>
              <a:rPr lang="en-US" sz="700" b="0" i="0" dirty="0">
                <a:solidFill>
                  <a:schemeClr val="bg1">
                    <a:lumMod val="50000"/>
                  </a:schemeClr>
                </a:solidFill>
                <a:latin typeface="IBM Plex Sans" panose="020B0503050203000203" pitchFamily="34" charset="77"/>
              </a:rPr>
              <a:t>    </a:t>
            </a:r>
            <a:r>
              <a:rPr lang="en-US" sz="600" b="0" i="0" noProof="0" dirty="0">
                <a:solidFill>
                  <a:schemeClr val="bg1">
                    <a:lumMod val="50000"/>
                  </a:schemeClr>
                </a:solidFill>
                <a:latin typeface="IBM Plex Sans" panose="020B0503050203000203" pitchFamily="34" charset="77"/>
              </a:rPr>
              <a:t>© 2019 IBM Corporation</a:t>
            </a:r>
            <a:endParaRPr lang="en-US" sz="600" b="0" i="0" dirty="0">
              <a:solidFill>
                <a:schemeClr val="bg1">
                  <a:lumMod val="50000"/>
                </a:schemeClr>
              </a:solidFill>
              <a:latin typeface="IBM Plex Sans" panose="020B0503050203000203" pitchFamily="34" charset="77"/>
            </a:endParaRPr>
          </a:p>
        </p:txBody>
      </p:sp>
      <p:sp>
        <p:nvSpPr>
          <p:cNvPr id="4" name="Notes Placeholder 3">
            <a:extLst>
              <a:ext uri="{FF2B5EF4-FFF2-40B4-BE49-F238E27FC236}">
                <a16:creationId xmlns:a16="http://schemas.microsoft.com/office/drawing/2014/main" id="{A02F9ED0-3865-8348-A08A-9684FD3671C5}"/>
              </a:ext>
            </a:extLst>
          </p:cNvPr>
          <p:cNvSpPr>
            <a:spLocks noGrp="1"/>
          </p:cNvSpPr>
          <p:nvPr>
            <p:ph type="body" sz="quarter" idx="3"/>
          </p:nvPr>
        </p:nvSpPr>
        <p:spPr>
          <a:xfrm>
            <a:off x="72771" y="2487168"/>
            <a:ext cx="6931534" cy="6647688"/>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2039152"/>
      </p:ext>
    </p:extLst>
  </p:cSld>
  <p:clrMap bg1="lt1" tx1="dk1" bg2="lt2" tx2="dk2" accent1="accent1" accent2="accent2" accent3="accent3" accent4="accent4" accent5="accent5" accent6="accent6" hlink="hlink" folHlink="folHlink"/>
  <p:hf hdr="0" ftr="0" dt="0"/>
  <p:notesStyle>
    <a:lvl1pPr algn="l" rtl="0" eaLnBrk="0" fontAlgn="base" hangingPunct="0">
      <a:spcBef>
        <a:spcPts val="540"/>
      </a:spcBef>
      <a:spcAft>
        <a:spcPct val="0"/>
      </a:spcAft>
      <a:defRPr sz="900" b="0" i="0" kern="1200">
        <a:solidFill>
          <a:schemeClr val="tx1"/>
        </a:solidFill>
        <a:latin typeface="IBM Plex Sans" panose="020B0503050203000203" pitchFamily="34" charset="77"/>
        <a:ea typeface="+mn-ea"/>
        <a:cs typeface="Arial" charset="0"/>
      </a:defRPr>
    </a:lvl1pPr>
    <a:lvl2pPr marL="124302" indent="-122873" algn="l" rtl="0" eaLnBrk="0" fontAlgn="base" hangingPunct="0">
      <a:spcBef>
        <a:spcPct val="20000"/>
      </a:spcBef>
      <a:spcAft>
        <a:spcPct val="0"/>
      </a:spcAft>
      <a:buChar char="•"/>
      <a:defRPr sz="900" b="0" i="0" kern="1200">
        <a:solidFill>
          <a:schemeClr val="tx1"/>
        </a:solidFill>
        <a:latin typeface="IBM Plex Sans" panose="020B0503050203000203" pitchFamily="34" charset="77"/>
        <a:ea typeface="+mn-ea"/>
        <a:cs typeface="Arial" charset="0"/>
      </a:defRPr>
    </a:lvl2pPr>
    <a:lvl3pPr marL="232887" indent="-107157" algn="l" rtl="0" eaLnBrk="0" fontAlgn="base" hangingPunct="0">
      <a:spcBef>
        <a:spcPct val="20000"/>
      </a:spcBef>
      <a:spcAft>
        <a:spcPct val="0"/>
      </a:spcAft>
      <a:buFont typeface="Arial" pitchFamily="34" charset="0"/>
      <a:buChar char="–"/>
      <a:defRPr sz="900" b="0" i="0" kern="1200">
        <a:solidFill>
          <a:schemeClr val="tx1"/>
        </a:solidFill>
        <a:latin typeface="IBM Plex Sans" panose="020B0503050203000203" pitchFamily="34" charset="77"/>
        <a:ea typeface="+mn-ea"/>
        <a:cs typeface="Arial" charset="0"/>
      </a:defRPr>
    </a:lvl3pPr>
    <a:lvl4pPr marL="367189" indent="-132874" algn="l" rtl="0" eaLnBrk="0" fontAlgn="base" hangingPunct="0">
      <a:spcBef>
        <a:spcPct val="20000"/>
      </a:spcBef>
      <a:spcAft>
        <a:spcPct val="0"/>
      </a:spcAft>
      <a:buFont typeface="Arial" pitchFamily="34" charset="0"/>
      <a:buChar char="–"/>
      <a:defRPr sz="900" b="0" i="0" kern="1200">
        <a:solidFill>
          <a:schemeClr val="tx1"/>
        </a:solidFill>
        <a:latin typeface="IBM Plex Sans" panose="020B0503050203000203" pitchFamily="34" charset="77"/>
        <a:ea typeface="+mn-ea"/>
        <a:cs typeface="Arial" charset="0"/>
      </a:defRPr>
    </a:lvl4pPr>
    <a:lvl5pPr marL="515938" indent="-107950" algn="l" rtl="0" eaLnBrk="0" fontAlgn="base" hangingPunct="0">
      <a:spcBef>
        <a:spcPct val="30000"/>
      </a:spcBef>
      <a:spcAft>
        <a:spcPct val="0"/>
      </a:spcAft>
      <a:buChar char="•"/>
      <a:tabLst/>
      <a:defRPr sz="1080" b="0" i="0" kern="1200">
        <a:solidFill>
          <a:schemeClr val="tx1"/>
        </a:solidFill>
        <a:latin typeface="Arial" charset="0"/>
        <a:ea typeface="+mn-ea"/>
        <a:cs typeface="Arial" charset="0"/>
      </a:defRPr>
    </a:lvl5pPr>
    <a:lvl6pPr marL="2057400" algn="l" defTabSz="822960" rtl="0" eaLnBrk="1" latinLnBrk="0" hangingPunct="1">
      <a:defRPr sz="1080" kern="1200">
        <a:solidFill>
          <a:schemeClr val="tx1"/>
        </a:solidFill>
        <a:latin typeface="+mn-lt"/>
        <a:ea typeface="+mn-ea"/>
        <a:cs typeface="+mn-cs"/>
      </a:defRPr>
    </a:lvl6pPr>
    <a:lvl7pPr marL="2468880" algn="l" defTabSz="822960" rtl="0" eaLnBrk="1" latinLnBrk="0" hangingPunct="1">
      <a:defRPr sz="1080" kern="1200">
        <a:solidFill>
          <a:schemeClr val="tx1"/>
        </a:solidFill>
        <a:latin typeface="+mn-lt"/>
        <a:ea typeface="+mn-ea"/>
        <a:cs typeface="+mn-cs"/>
      </a:defRPr>
    </a:lvl7pPr>
    <a:lvl8pPr marL="2880360" algn="l" defTabSz="822960" rtl="0" eaLnBrk="1" latinLnBrk="0" hangingPunct="1">
      <a:defRPr sz="1080" kern="1200">
        <a:solidFill>
          <a:schemeClr val="tx1"/>
        </a:solidFill>
        <a:latin typeface="+mn-lt"/>
        <a:ea typeface="+mn-ea"/>
        <a:cs typeface="+mn-cs"/>
      </a:defRPr>
    </a:lvl8pPr>
    <a:lvl9pPr marL="3291840" algn="l" defTabSz="822960" rtl="0" eaLnBrk="1" latinLnBrk="0" hangingPunct="1">
      <a:defRPr sz="1080" kern="1200">
        <a:solidFill>
          <a:schemeClr val="tx1"/>
        </a:solidFill>
        <a:latin typeface="+mn-lt"/>
        <a:ea typeface="+mn-ea"/>
        <a:cs typeface="+mn-cs"/>
      </a:defRPr>
    </a:lvl9pPr>
  </p:notesStyle>
  <p:extLst>
    <p:ext uri="{620B2872-D7B9-4A21-9093-7833F8D536E1}">
      <p15:sldGuideLst xmlns:p15="http://schemas.microsoft.com/office/powerpoint/2012/main">
        <p15:guide id="1" pos="4320" userDrawn="1">
          <p15:clr>
            <a:srgbClr val="F26B43"/>
          </p15:clr>
        </p15:guide>
        <p15:guide id="2" pos="144" userDrawn="1">
          <p15:clr>
            <a:srgbClr val="F26B43"/>
          </p15:clr>
        </p15:guide>
        <p15:guide id="3" orient="horz" pos="1560" userDrawn="1">
          <p15:clr>
            <a:srgbClr val="F26B43"/>
          </p15:clr>
        </p15:guide>
        <p15:guide id="4" orient="horz" pos="120" userDrawn="1">
          <p15:clr>
            <a:srgbClr val="F26B43"/>
          </p15:clr>
        </p15:guide>
        <p15:guide id="5" orient="horz" pos="151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3647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403050203000203" pitchFamily="34" charset="77"/>
              </a:rPr>
              <a:pPr marL="0" marR="0" lvl="0" indent="0" algn="r" defTabSz="685983"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403050203000203" pitchFamily="34" charset="77"/>
                <a:ea typeface="+mn-ea"/>
                <a:cs typeface="+mn-cs"/>
              </a:rPr>
              <a:t>IBM Security / © 2019 IBM Corporation</a:t>
            </a:r>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a typeface="+mn-ea"/>
              <a:cs typeface="+mn-cs"/>
            </a:endParaRPr>
          </a:p>
        </p:txBody>
      </p:sp>
      <p:sp>
        <p:nvSpPr>
          <p:cNvPr id="6" name="Header Placeholder 5"/>
          <p:cNvSpPr>
            <a:spLocks noGrp="1"/>
          </p:cNvSpPr>
          <p:nvPr>
            <p:ph type="hdr" sz="quarter"/>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a typeface="+mn-ea"/>
              <a:cs typeface="+mn-cs"/>
            </a:endParaRPr>
          </a:p>
        </p:txBody>
      </p:sp>
    </p:spTree>
    <p:extLst>
      <p:ext uri="{BB962C8B-B14F-4D97-AF65-F5344CB8AC3E}">
        <p14:creationId xmlns:p14="http://schemas.microsoft.com/office/powerpoint/2010/main" val="1662271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0500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2086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4209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7572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5284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32856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8" Type="http://schemas.openxmlformats.org/officeDocument/2006/relationships/hyperlink" Target="https://twitter.com/IBMSecurity?ref_src=twsrc%5egoogle|twcamp%5eserp|twgr%5eauthor" TargetMode="External"/><Relationship Id="rId3" Type="http://schemas.openxmlformats.org/officeDocument/2006/relationships/image" Target="../media/image13.png"/><Relationship Id="rId7" Type="http://schemas.openxmlformats.org/officeDocument/2006/relationships/hyperlink" Target="https://exchange.xforce.ibmcloud.com/" TargetMode="External"/><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35.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6.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7.xml"/><Relationship Id="rId6" Type="http://schemas.openxmlformats.org/officeDocument/2006/relationships/image" Target="../media/image36.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40.xml.rels><?xml version="1.0" encoding="UTF-8" standalone="yes"?>
<Relationships xmlns="http://schemas.openxmlformats.org/package/2006/relationships"><Relationship Id="rId8" Type="http://schemas.openxmlformats.org/officeDocument/2006/relationships/hyperlink" Target="https://twitter.com/IBMSecurity?ref_src=twsrc%5Egoogle%7Ctwcamp%5Eserp%7Ctwgr%5Eauthor" TargetMode="External"/><Relationship Id="rId3" Type="http://schemas.openxmlformats.org/officeDocument/2006/relationships/image" Target="../media/image13.png"/><Relationship Id="rId7" Type="http://schemas.openxmlformats.org/officeDocument/2006/relationships/hyperlink" Target="https://exchange.xforce.ibmcloud.com/" TargetMode="External"/><Relationship Id="rId2" Type="http://schemas.openxmlformats.org/officeDocument/2006/relationships/image" Target="../media/image12.png"/><Relationship Id="rId1" Type="http://schemas.openxmlformats.org/officeDocument/2006/relationships/slideMaster" Target="../slideMasters/slideMaster8.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9.xml"/><Relationship Id="rId6" Type="http://schemas.openxmlformats.org/officeDocument/2006/relationships/image" Target="../media/image36.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 Id="rId4" Type="http://schemas.openxmlformats.org/officeDocument/2006/relationships/image" Target="../media/image13.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8" Type="http://schemas.openxmlformats.org/officeDocument/2006/relationships/hyperlink" Target="https://twitter.com/IBMSecurity?ref_src=twsrc%5egoogle|twcamp%5eserp|twgr%5eauthor" TargetMode="External"/><Relationship Id="rId3" Type="http://schemas.openxmlformats.org/officeDocument/2006/relationships/image" Target="../media/image13.png"/><Relationship Id="rId7" Type="http://schemas.openxmlformats.org/officeDocument/2006/relationships/hyperlink" Target="https://exchange.xforce.ibmcloud.com/" TargetMode="External"/><Relationship Id="rId2" Type="http://schemas.openxmlformats.org/officeDocument/2006/relationships/image" Target="../media/image12.png"/><Relationship Id="rId1" Type="http://schemas.openxmlformats.org/officeDocument/2006/relationships/slideMaster" Target="../slideMasters/slideMaster10.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0.xml"/><Relationship Id="rId6" Type="http://schemas.openxmlformats.org/officeDocument/2006/relationships/image" Target="../media/image35.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1.xml"/><Relationship Id="rId4" Type="http://schemas.openxmlformats.org/officeDocument/2006/relationships/image" Target="../media/image13.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8" Type="http://schemas.openxmlformats.org/officeDocument/2006/relationships/hyperlink" Target="https://twitter.com/IBMSecurity?ref_src=twsrc%5Egoogle%7Ctwcamp%5Eserp%7Ctwgr%5Eauthor" TargetMode="External"/><Relationship Id="rId3" Type="http://schemas.openxmlformats.org/officeDocument/2006/relationships/image" Target="../media/image13.png"/><Relationship Id="rId7" Type="http://schemas.openxmlformats.org/officeDocument/2006/relationships/hyperlink" Target="https://exchange.xforce.ibmcloud.com/" TargetMode="External"/><Relationship Id="rId2" Type="http://schemas.openxmlformats.org/officeDocument/2006/relationships/image" Target="../media/image12.png"/><Relationship Id="rId1" Type="http://schemas.openxmlformats.org/officeDocument/2006/relationships/slideMaster" Target="../slideMasters/slideMaster11.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2.xml"/><Relationship Id="rId4" Type="http://schemas.openxmlformats.org/officeDocument/2006/relationships/image" Target="../media/image12.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2.xml"/><Relationship Id="rId4" Type="http://schemas.openxmlformats.org/officeDocument/2006/relationships/image" Target="../media/image12.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2.xml"/><Relationship Id="rId4" Type="http://schemas.openxmlformats.org/officeDocument/2006/relationships/image" Target="../media/image12.pn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1.jpeg"/><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 Id="rId4" Type="http://schemas.openxmlformats.org/officeDocument/2006/relationships/image" Target="../media/image3.pn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3.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8" Type="http://schemas.openxmlformats.org/officeDocument/2006/relationships/hyperlink" Target="https://twitter.com/IBMSecurity?ref_src=twsrc%5Egoogle%7Ctwcamp%5Eserp%7Ctwgr%5Eauthor" TargetMode="External"/><Relationship Id="rId3" Type="http://schemas.openxmlformats.org/officeDocument/2006/relationships/image" Target="../media/image13.png"/><Relationship Id="rId7" Type="http://schemas.openxmlformats.org/officeDocument/2006/relationships/hyperlink" Target="https://exchange.xforce.ibmcloud.com/" TargetMode="External"/><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8" Type="http://schemas.openxmlformats.org/officeDocument/2006/relationships/hyperlink" Target="https://twitter.com/IBMSecurity?ref_src=twsrc%5egoogle|twcamp%5eserp|twgr%5eauthor" TargetMode="External"/><Relationship Id="rId3" Type="http://schemas.openxmlformats.org/officeDocument/2006/relationships/image" Target="../media/image24.png"/><Relationship Id="rId7" Type="http://schemas.openxmlformats.org/officeDocument/2006/relationships/hyperlink" Target="https://exchange.xforce.ibmcloud.com/" TargetMode="External"/><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8" y="1184789"/>
            <a:ext cx="8697541" cy="1127389"/>
          </a:xfrm>
        </p:spPr>
        <p:txBody>
          <a:bodyPr lIns="0" tIns="0" rIns="0" bIns="0" anchor="b" anchorCtr="0">
            <a:noAutofit/>
          </a:bodyPr>
          <a:lstStyle>
            <a:lvl1pPr algn="l">
              <a:lnSpc>
                <a:spcPct val="100000"/>
              </a:lnSpc>
              <a:defRPr sz="4000"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5"/>
            <a:ext cx="8671610" cy="283653"/>
          </a:xfrm>
          <a:prstGeom prst="rect">
            <a:avLst/>
          </a:prstGeom>
        </p:spPr>
        <p:txBody>
          <a:bodyPr lIns="0" tIns="0" rIns="0" bIns="0" anchor="t" anchorCtr="0">
            <a:noAutofit/>
          </a:bodyPr>
          <a:lstStyle>
            <a:lvl1pPr marL="0" indent="0" algn="l">
              <a:lnSpc>
                <a:spcPct val="100000"/>
              </a:lnSpc>
              <a:spcBef>
                <a:spcPts val="0"/>
              </a:spcBef>
              <a:buNone/>
              <a:defRPr sz="2400" b="0" i="0" cap="none" baseline="0">
                <a:solidFill>
                  <a:schemeClr val="bg2"/>
                </a:solidFill>
                <a:latin typeface="IBM Plex Sans" panose="020B0503050203000203" pitchFamily="34" charset="77"/>
                <a:cs typeface="Arial" panose="020B0604020202020204" pitchFamily="34" charset="0"/>
              </a:defRPr>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0"/>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8"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91" indent="0" algn="r">
              <a:buFontTx/>
              <a:buNone/>
              <a:defRPr sz="1260" i="1"/>
            </a:lvl2pPr>
            <a:lvl3pPr marL="345758" indent="0" algn="r">
              <a:buFontTx/>
              <a:buNone/>
              <a:defRPr sz="1260" i="1"/>
            </a:lvl3pPr>
            <a:lvl4pPr marL="470059" indent="0" algn="r">
              <a:buFontTx/>
              <a:buNone/>
              <a:defRPr sz="1260" i="1"/>
            </a:lvl4pPr>
            <a:lvl5pPr marL="627222"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0"/>
            <a:ext cx="4104436" cy="200981"/>
          </a:xfrm>
          <a:prstGeom prst="rect">
            <a:avLst/>
          </a:prstGeom>
        </p:spPr>
        <p:txBody>
          <a:bodyPr lIns="0" tIns="0" rIns="0" bIns="0" anchor="t" anchorCtr="0">
            <a:noAutofit/>
          </a:bodyPr>
          <a:lstStyle>
            <a:lvl1pPr marL="0" marR="0" indent="0" algn="l" defTabSz="617220"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8"/>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3295742413"/>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30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2 Column Content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2"/>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84E6E61-FB80-BD4F-A952-BBAB7FFDE90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A784A2D0-D516-5042-B81B-85A38190971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cSld>
  <p:clrMapOvr>
    <a:masterClrMapping/>
  </p:clrMapOvr>
  <p:transition spd="slow">
    <p:push dir="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CONFIDENTIAL</a:t>
            </a:r>
          </a:p>
        </p:txBody>
      </p:sp>
    </p:spTree>
    <p:extLst>
      <p:ext uri="{BB962C8B-B14F-4D97-AF65-F5344CB8AC3E}">
        <p14:creationId xmlns:p14="http://schemas.microsoft.com/office/powerpoint/2010/main" val="32932990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173984238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285592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523533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CONFIDENTIAL</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558653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819701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577033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732690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846117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1637809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lumn Content - Light Bkg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tx1"/>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C744D4B-3E32-F748-8255-3A3DA55D5C9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F9ACE6B4-04C9-1744-82D7-C508FD8ABE4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170978052"/>
      </p:ext>
    </p:extLst>
  </p:cSld>
  <p:clrMapOvr>
    <a:masterClrMapping/>
  </p:clrMapOvr>
  <p:transition spd="slow">
    <p:push dir="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124605744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30680100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413860648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362664851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0876358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452712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9141803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5514310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304857703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6107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bg2"/>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026194796"/>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userDrawn="1">
          <p15:clr>
            <a:srgbClr val="FBAE40"/>
          </p15:clr>
        </p15:guide>
        <p15:guide id="2" orient="horz" pos="821"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4360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835871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231248877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955849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64629269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6522314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042990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107233286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264650327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titel, blank">
    <p:bg>
      <p:bgPr>
        <a:solidFill>
          <a:srgbClr val="000000"/>
        </a:solidFill>
        <a:effectLst/>
      </p:bgPr>
    </p:bg>
    <p:spTree>
      <p:nvGrpSpPr>
        <p:cNvPr id="1" name=""/>
        <p:cNvGrpSpPr/>
        <p:nvPr/>
      </p:nvGrpSpPr>
      <p:grpSpPr>
        <a:xfrm>
          <a:off x="0" y="0"/>
          <a:ext cx="0" cy="0"/>
          <a:chOff x="0" y="0"/>
          <a:chExt cx="0" cy="0"/>
        </a:xfrm>
      </p:grpSpPr>
      <p:sp>
        <p:nvSpPr>
          <p:cNvPr id="570" name="Title Text"/>
          <p:cNvSpPr txBox="1">
            <a:spLocks noGrp="1"/>
          </p:cNvSpPr>
          <p:nvPr>
            <p:ph type="title"/>
          </p:nvPr>
        </p:nvSpPr>
        <p:spPr>
          <a:xfrm>
            <a:off x="228600" y="201169"/>
            <a:ext cx="4114800" cy="381001"/>
          </a:xfrm>
          <a:prstGeom prst="rect">
            <a:avLst/>
          </a:prstGeom>
        </p:spPr>
        <p:txBody>
          <a:bodyPr>
            <a:normAutofit/>
          </a:bodyPr>
          <a:lstStyle>
            <a:lvl1pPr defTabSz="457177">
              <a:defRPr>
                <a:latin typeface="IBM Eliot Sans Regular"/>
                <a:ea typeface="IBM Eliot Sans Regular"/>
                <a:cs typeface="IBM Eliot Sans Regular"/>
                <a:sym typeface="IBM Eliot Sans Regular"/>
              </a:defRPr>
            </a:lvl1pPr>
          </a:lstStyle>
          <a:p>
            <a:r>
              <a:t>Title Text</a:t>
            </a:r>
          </a:p>
        </p:txBody>
      </p:sp>
      <p:sp>
        <p:nvSpPr>
          <p:cNvPr id="571" name="Slide Number"/>
          <p:cNvSpPr txBox="1">
            <a:spLocks noGrp="1"/>
          </p:cNvSpPr>
          <p:nvPr>
            <p:ph type="sldNum" sz="quarter" idx="2"/>
          </p:nvPr>
        </p:nvSpPr>
        <p:spPr>
          <a:xfrm>
            <a:off x="8820151" y="4847436"/>
            <a:ext cx="95251" cy="95251"/>
          </a:xfrm>
          <a:prstGeom prst="rect">
            <a:avLst/>
          </a:prstGeom>
        </p:spPr>
        <p:txBody>
          <a:bodyPr/>
          <a:lstStyle>
            <a:lvl1pPr defTabSz="685783">
              <a:defRPr>
                <a:latin typeface="IBM Eliot Sans Regular"/>
                <a:ea typeface="IBM Eliot Sans Regular"/>
                <a:cs typeface="IBM Eliot Sans Regular"/>
                <a:sym typeface="IBM Eliot Sans Regular"/>
              </a:defRPr>
            </a:lvl1pPr>
          </a:lstStyle>
          <a:p>
            <a:fld id="{86CB4B4D-7CA3-9044-876B-883B54F8677D}" type="slidenum">
              <a:rPr/>
              <a:t>‹#›</a:t>
            </a:fld>
            <a:endParaRPr/>
          </a:p>
        </p:txBody>
      </p:sp>
    </p:spTree>
    <p:extLst>
      <p:ext uri="{BB962C8B-B14F-4D97-AF65-F5344CB8AC3E}">
        <p14:creationId xmlns:p14="http://schemas.microsoft.com/office/powerpoint/2010/main" val="378860518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Text, and Half-page Photo">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2">
              <a:lumMod val="95000"/>
            </a:schemeClr>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bg2"/>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62452109"/>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2" y="4693078"/>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9" y="4728888"/>
            <a:ext cx="1362693" cy="217403"/>
          </a:xfrm>
          <a:prstGeom prst="rect">
            <a:avLst/>
          </a:prstGeom>
        </p:spPr>
      </p:pic>
    </p:spTree>
    <p:extLst>
      <p:ext uri="{BB962C8B-B14F-4D97-AF65-F5344CB8AC3E}">
        <p14:creationId xmlns:p14="http://schemas.microsoft.com/office/powerpoint/2010/main" val="9337822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5962" algn="r"/>
              </a:tabLst>
              <a:defRPr b="1">
                <a:solidFill>
                  <a:schemeClr val="tx1"/>
                </a:solidFill>
              </a:defRPr>
            </a:lvl1pPr>
            <a:lvl2pPr marL="0" indent="0">
              <a:spcBef>
                <a:spcPts val="0"/>
              </a:spcBef>
              <a:buNone/>
              <a:tabLst>
                <a:tab pos="4055962" algn="r"/>
              </a:tabLst>
              <a:defRPr>
                <a:solidFill>
                  <a:schemeClr val="tx1"/>
                </a:solidFill>
              </a:defRPr>
            </a:lvl2pPr>
            <a:lvl3pPr marL="201607" indent="0">
              <a:buNone/>
              <a:defRPr/>
            </a:lvl3pPr>
            <a:lvl4pPr marL="434964" indent="0">
              <a:buNone/>
              <a:defRPr/>
            </a:lvl4pPr>
            <a:lvl5pPr marL="631809"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5962" algn="r"/>
              </a:tabLst>
              <a:defRPr b="1">
                <a:solidFill>
                  <a:schemeClr val="tx1"/>
                </a:solidFill>
              </a:defRPr>
            </a:lvl1pPr>
            <a:lvl2pPr marL="0" indent="0">
              <a:spcBef>
                <a:spcPts val="0"/>
              </a:spcBef>
              <a:buFontTx/>
              <a:buNone/>
              <a:tabLst>
                <a:tab pos="4055962" algn="r"/>
              </a:tabLst>
              <a:defRPr>
                <a:solidFill>
                  <a:schemeClr val="tx1"/>
                </a:solidFill>
              </a:defRPr>
            </a:lvl2pPr>
            <a:lvl3pPr marL="0" indent="0">
              <a:spcBef>
                <a:spcPts val="0"/>
              </a:spcBef>
              <a:buFontTx/>
              <a:buNone/>
              <a:tabLst>
                <a:tab pos="4055962" algn="r"/>
              </a:tabLst>
              <a:defRPr>
                <a:solidFill>
                  <a:schemeClr val="tx1"/>
                </a:solidFill>
              </a:defRPr>
            </a:lvl3pPr>
            <a:lvl4pPr marL="0" indent="0">
              <a:spcBef>
                <a:spcPts val="0"/>
              </a:spcBef>
              <a:buFontTx/>
              <a:buNone/>
              <a:tabLst>
                <a:tab pos="4055962" algn="r"/>
              </a:tabLst>
              <a:defRPr>
                <a:solidFill>
                  <a:schemeClr val="tx1"/>
                </a:solidFill>
              </a:defRPr>
            </a:lvl4pPr>
            <a:lvl5pPr marL="0" indent="0">
              <a:spcBef>
                <a:spcPts val="0"/>
              </a:spcBef>
              <a:buFontTx/>
              <a:buNone/>
              <a:tabLst>
                <a:tab pos="4055962" algn="r"/>
              </a:tabLst>
              <a:defRPr>
                <a:solidFill>
                  <a:schemeClr val="tx1"/>
                </a:solidFill>
              </a:defRPr>
            </a:lvl5pPr>
            <a:lvl6pPr marL="0" indent="0">
              <a:buFontTx/>
              <a:buNone/>
              <a:tabLst>
                <a:tab pos="4055962" algn="r"/>
              </a:tabLst>
              <a:defRPr b="0" i="0">
                <a:solidFill>
                  <a:schemeClr val="tx1"/>
                </a:solidFill>
                <a:latin typeface="IBM Plex Sans" panose="020B0503050203000203" pitchFamily="34" charset="77"/>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CC57EC-C62A-6D4A-A672-2B6AEF178C4A}"/>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FB2C2C76-2949-954E-B57D-C7F2D14B13AF}"/>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7" name="Title 6">
            <a:extLst>
              <a:ext uri="{FF2B5EF4-FFF2-40B4-BE49-F238E27FC236}">
                <a16:creationId xmlns:a16="http://schemas.microsoft.com/office/drawing/2014/main" id="{E585C47D-CC24-554F-98BC-600A6BAF6BD5}"/>
              </a:ext>
            </a:extLst>
          </p:cNvPr>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7475288"/>
      </p:ext>
    </p:extLst>
  </p:cSld>
  <p:clrMapOvr>
    <a:overrideClrMapping bg1="dk1" tx1="lt1" bg2="dk2" tx2="lt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0780324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147491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615845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1"/>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1"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808065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1"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19625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9"/>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70079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2656017"/>
      </p:ext>
    </p:extLst>
  </p:cSld>
  <p:clrMapOvr>
    <a:overrideClrMapping bg1="dk1" tx1="lt1" bg2="dk2" tx2="lt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4494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solidFill>
            <a:schemeClr val="tx1"/>
          </a:solid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736600" y="214800"/>
            <a:ext cx="8178800" cy="299550"/>
          </a:xfrm>
        </p:spPr>
        <p:txBody>
          <a:bodyPr/>
          <a:lstStyle>
            <a:lvl1pPr>
              <a:defRPr sz="1600" b="0" i="0">
                <a:solidFill>
                  <a:schemeClr val="bg2"/>
                </a:solidFill>
                <a:latin typeface="IBM Plex Sans" panose="020B0503050203000203" pitchFamily="34" charset="77"/>
              </a:defRPr>
            </a:lvl1pPr>
          </a:lstStyle>
          <a:p>
            <a:r>
              <a:rPr lang="en-US" dirty="0"/>
              <a:t>Click to edit Master header 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89"/>
            <a:ext cx="8686800" cy="246221"/>
          </a:xfrm>
        </p:spPr>
        <p:txBody>
          <a:bodyPr wrap="square" lIns="0" tIns="0" rIns="0" bIns="0">
            <a:spAutoFit/>
          </a:bodyPr>
          <a:lstStyle>
            <a:lvl1pPr>
              <a:defRPr lang="en-US" sz="1600" b="0" i="0" dirty="0">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346485"/>
            <a:ext cx="8686800" cy="0"/>
          </a:xfrm>
          <a:prstGeom prst="line">
            <a:avLst/>
          </a:prstGeom>
          <a:ln w="9525">
            <a:solidFill>
              <a:schemeClr val="bg2">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453400"/>
            <a:ext cx="8686800" cy="274538"/>
          </a:xfrm>
        </p:spPr>
        <p:txBody>
          <a:bodyPr wrap="square" lIns="0" tIns="0" rIns="0" bIns="0" anchor="ctr" anchorCtr="0">
            <a:noAutofit/>
          </a:bodyPr>
          <a:lstStyle>
            <a:lvl1pPr algn="ctr">
              <a:defRPr lang="en-US" sz="1000" b="0" i="0" dirty="0">
                <a:solidFill>
                  <a:schemeClr val="bg2">
                    <a:lumMod val="65000"/>
                  </a:schemeClr>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0"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29"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8"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7"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0"/>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42" name="Footer Placeholder 41">
            <a:extLst>
              <a:ext uri="{FF2B5EF4-FFF2-40B4-BE49-F238E27FC236}">
                <a16:creationId xmlns:a16="http://schemas.microsoft.com/office/drawing/2014/main" id="{315097EC-7D14-404A-9A11-E94DF36EBF6F}"/>
              </a:ext>
            </a:extLst>
          </p:cNvPr>
          <p:cNvSpPr>
            <a:spLocks noGrp="1"/>
          </p:cNvSpPr>
          <p:nvPr>
            <p:ph type="ftr" sz="quarter" idx="29"/>
          </p:nvPr>
        </p:nvSpPr>
        <p:spPr/>
        <p:txBody>
          <a:bodyPr/>
          <a:lstStyle/>
          <a:p>
            <a:r>
              <a:rPr lang="en-US"/>
              <a:t>IBM CONFIDENTIAL</a:t>
            </a:r>
            <a:endParaRPr lang="en-US" dirty="0"/>
          </a:p>
        </p:txBody>
      </p:sp>
      <p:sp>
        <p:nvSpPr>
          <p:cNvPr id="43" name="Slide Number Placeholder 42">
            <a:extLst>
              <a:ext uri="{FF2B5EF4-FFF2-40B4-BE49-F238E27FC236}">
                <a16:creationId xmlns:a16="http://schemas.microsoft.com/office/drawing/2014/main" id="{1E4682EF-A89E-3344-9E32-69BE5872BF5B}"/>
              </a:ext>
            </a:extLst>
          </p:cNvPr>
          <p:cNvSpPr>
            <a:spLocks noGrp="1"/>
          </p:cNvSpPr>
          <p:nvPr>
            <p:ph type="sldNum" sz="quarter" idx="30"/>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764275956"/>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F1ED3DEC-D279-C444-9877-7618BC178E1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1BD9304-8E6B-3F42-AA02-C993E7B599F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705775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1"/>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1"/>
            <a:ext cx="4239696" cy="1329595"/>
          </a:xfrm>
        </p:spPr>
        <p:txBody>
          <a:bodyPr wrap="square" anchor="b" anchorCtr="0">
            <a:spAutoFit/>
          </a:bodyPr>
          <a:lstStyle>
            <a:lvl1pPr>
              <a:lnSpc>
                <a:spcPct val="90000"/>
              </a:lnSpc>
              <a:defRPr sz="9600" b="0" i="0">
                <a:latin typeface="IBM Plex Sans ExtraLight" panose="020B0303050203000203"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7"/>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4652556B-7102-7A48-B0A8-F9D27A153FD9}"/>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83B1BFD5-71D6-7943-A662-4F1B5644D97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9347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6"/>
            <a:ext cx="4114800" cy="221599"/>
          </a:xfrm>
        </p:spPr>
        <p:txBody>
          <a:bodyPr/>
          <a:lstStyle>
            <a:lvl1pPr>
              <a:defRPr lang="en-US" sz="1600" b="0" dirty="0">
                <a:solidFill>
                  <a:schemeClr val="bg1"/>
                </a:solidFill>
                <a:latin typeface="IBM Plex Sans" charset="0"/>
                <a:ea typeface="IBM Plex Sans" charset="0"/>
                <a:cs typeface="IBM Plex Sans"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1"/>
            <a:ext cx="4239696" cy="1329595"/>
          </a:xfrm>
        </p:spPr>
        <p:txBody>
          <a:bodyPr wrap="square" anchor="b" anchorCtr="0">
            <a:spAutoFit/>
          </a:bodyPr>
          <a:lstStyle>
            <a:lvl1pPr marL="0" indent="0" algn="l" rtl="0" eaLnBrk="1" fontAlgn="base" hangingPunct="1">
              <a:lnSpc>
                <a:spcPct val="90000"/>
              </a:lnSpc>
              <a:spcBef>
                <a:spcPts val="1100"/>
              </a:spcBef>
              <a:spcAft>
                <a:spcPct val="0"/>
              </a:spcAft>
              <a:buClr>
                <a:srgbClr val="6D6E70"/>
              </a:buClr>
              <a:buSzPct val="90000"/>
              <a:buFont typeface="Wingdings" pitchFamily="2" charset="2"/>
              <a:buNone/>
              <a:defRPr lang="en-US" sz="9600" dirty="0">
                <a:gradFill>
                  <a:gsLst>
                    <a:gs pos="70000">
                      <a:schemeClr val="accent3"/>
                    </a:gs>
                    <a:gs pos="0">
                      <a:schemeClr val="accent2"/>
                    </a:gs>
                  </a:gsLst>
                  <a:lin ang="18000000" scaled="0"/>
                </a:gradFill>
                <a:latin typeface="IBM Plex Sans ExtraLight" panose="020B0303050203000203" pitchFamily="34" charset="0"/>
                <a:ea typeface="IBM Plex Sans" charset="0"/>
                <a:cs typeface="IBM Plex Sans" charset="0"/>
              </a:defRPr>
            </a:lvl1pPr>
          </a:lstStyle>
          <a:p>
            <a:pPr lvl="0"/>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1960165"/>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18DD3F5-A615-5144-BB67-F7F4A04E0BD2}"/>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B804940-768B-844E-98D7-A740F04B1F7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471142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4FD4C6D4-EB39-DB4A-BE2B-33186066F182}"/>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385A03A-04F4-344D-9D83-62D31A80C833}"/>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811850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5" y="1607346"/>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4863395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1332058"/>
      </p:ext>
    </p:extLst>
  </p:cSld>
  <p:clrMapOvr>
    <a:overrideClrMapping bg1="dk1" tx1="lt1" bg2="dk2" tx2="lt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A236AA-5D60-EE4D-BA98-40B29F04852D}"/>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56B7EE4-F672-F74C-9D5F-E49650B91BDC}"/>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54170766"/>
      </p:ext>
    </p:extLst>
  </p:cSld>
  <p:clrMapOvr>
    <a:overrideClrMapping bg1="dk1" tx1="lt1" bg2="dk2" tx2="lt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6"/>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7253A75D-B0A9-6940-8B2A-DC232B5708DF}"/>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8AB8D51-7C43-3A4B-A8BA-24D68CF4927D}"/>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6525578"/>
      </p:ext>
    </p:extLst>
  </p:cSld>
  <p:clrMapOvr>
    <a:overrideClrMapping bg1="dk1" tx1="lt1" bg2="dk2" tx2="lt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1"/>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058247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0542F67-E7D9-2045-8ED9-23C7D82D4CCF}"/>
              </a:ext>
            </a:extLst>
          </p:cNvPr>
          <p:cNvSpPr>
            <a:spLocks noGrp="1"/>
          </p:cNvSpPr>
          <p:nvPr>
            <p:ph type="ftr" sz="quarter" idx="2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CE56669-5252-0E49-8B51-D183AEF47E30}"/>
              </a:ext>
            </a:extLst>
          </p:cNvPr>
          <p:cNvSpPr>
            <a:spLocks noGrp="1"/>
          </p:cNvSpPr>
          <p:nvPr>
            <p:ph type="sldNum" sz="quarter" idx="2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1289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0024" y="1796706"/>
            <a:ext cx="8715375" cy="954100"/>
          </a:xfrm>
        </p:spPr>
        <p:txBody>
          <a:bodyPr anchor="ctr" anchorCtr="0">
            <a:noAutofit/>
          </a:bodyPr>
          <a:lstStyle>
            <a:lvl1pPr algn="ct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11702964"/>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1"/>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3"/>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3FF04C16-A68F-8148-9198-5D2DDFA72B0E}"/>
              </a:ext>
            </a:extLst>
          </p:cNvPr>
          <p:cNvSpPr>
            <a:spLocks noGrp="1"/>
          </p:cNvSpPr>
          <p:nvPr>
            <p:ph type="ftr" sz="quarter" idx="22"/>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379883D6-0003-4642-9444-736503E38232}"/>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52242004"/>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1"/>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67479"/>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517922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6"/>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60B17E5-8AE6-FA41-B738-AB1C246CF665}"/>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D74F55CC-B3BA-D845-A147-980E63FD1E1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5170512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CD8DCA-EB52-1E4E-88FC-33F9BD58C013}"/>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4F80E96A-E9F5-F445-856F-2BEA8F4E7E35}"/>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181908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9"/>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5A3F142-DDEE-0A43-ADE5-0E690C321AB0}"/>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7F69179D-172C-ED40-B789-80E930277C20}"/>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3077665"/>
      </p:ext>
    </p:extLst>
  </p:cSld>
  <p:clrMapOvr>
    <a:overrideClrMapping bg1="dk1" tx1="lt1" bg2="dk2" tx2="lt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752384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54032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8"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5" y="1600341"/>
            <a:ext cx="1540492" cy="1942819"/>
          </a:xfrm>
          <a:prstGeom prst="rect">
            <a:avLst/>
          </a:prstGeom>
        </p:spPr>
      </p:pic>
    </p:spTree>
    <p:extLst>
      <p:ext uri="{BB962C8B-B14F-4D97-AF65-F5344CB8AC3E}">
        <p14:creationId xmlns:p14="http://schemas.microsoft.com/office/powerpoint/2010/main" val="81432498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5" y="1600341"/>
            <a:ext cx="1540492" cy="1942819"/>
          </a:xfrm>
          <a:prstGeom prst="rect">
            <a:avLst/>
          </a:prstGeom>
        </p:spPr>
      </p:pic>
    </p:spTree>
    <p:extLst>
      <p:ext uri="{BB962C8B-B14F-4D97-AF65-F5344CB8AC3E}">
        <p14:creationId xmlns:p14="http://schemas.microsoft.com/office/powerpoint/2010/main" val="81058783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2"/>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378">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2" y="4693078"/>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9" y="4728888"/>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2" y="1103122"/>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r>
              <a:rPr lang="en-US" sz="1200" kern="0" dirty="0">
                <a:solidFill>
                  <a:schemeClr val="bg1"/>
                </a:solidFill>
              </a:rPr>
              <a:t>Follow us on:</a:t>
            </a:r>
          </a:p>
          <a:p>
            <a:pPr defTabSz="914378"/>
            <a:r>
              <a:rPr lang="en-US" sz="1200" kern="0" dirty="0">
                <a:hlinkClick r:id="rId4">
                  <a:extLst>
                    <a:ext uri="{A12FA001-AC4F-418D-AE19-62706E023703}">
                      <ahyp:hlinkClr xmlns:ahyp="http://schemas.microsoft.com/office/drawing/2018/hyperlinkcolor" val="tx"/>
                    </a:ext>
                  </a:extLst>
                </a:hlinkClick>
              </a:rPr>
              <a:t>ibm.com/security</a:t>
            </a:r>
            <a:endParaRPr lang="en-US" sz="1200" kern="0" dirty="0"/>
          </a:p>
          <a:p>
            <a:pPr defTabSz="914378"/>
            <a:r>
              <a:rPr lang="en-US" sz="1200" kern="0" dirty="0">
                <a:hlinkClick r:id="rId5">
                  <a:extLst>
                    <a:ext uri="{A12FA001-AC4F-418D-AE19-62706E023703}">
                      <ahyp:hlinkClr xmlns:ahyp="http://schemas.microsoft.com/office/drawing/2018/hyperlinkcolor" val="tx"/>
                    </a:ext>
                  </a:extLst>
                </a:hlinkClick>
              </a:rPr>
              <a:t>securityintelligence.com</a:t>
            </a:r>
            <a:endParaRPr lang="en-US" sz="1200" kern="0" dirty="0"/>
          </a:p>
          <a:p>
            <a:pPr defTabSz="914378"/>
            <a:r>
              <a:rPr lang="en-US" sz="1200" kern="0" dirty="0">
                <a:hlinkClick r:id="rId6">
                  <a:extLst>
                    <a:ext uri="{A12FA001-AC4F-418D-AE19-62706E023703}">
                      <ahyp:hlinkClr xmlns:ahyp="http://schemas.microsoft.com/office/drawing/2018/hyperlinkcolor" val="tx"/>
                    </a:ext>
                  </a:extLst>
                </a:hlinkClick>
              </a:rPr>
              <a:t>ibm.com/security/community</a:t>
            </a:r>
            <a:endParaRPr lang="en-US" sz="1200" kern="0" dirty="0"/>
          </a:p>
          <a:p>
            <a:pPr defTabSz="914378"/>
            <a:r>
              <a:rPr lang="en-US" sz="1200" kern="0" dirty="0">
                <a:hlinkClick r:id="rId7">
                  <a:extLst>
                    <a:ext uri="{A12FA001-AC4F-418D-AE19-62706E023703}">
                      <ahyp:hlinkClr xmlns:ahyp="http://schemas.microsoft.com/office/drawing/2018/hyperlinkcolor" val="tx"/>
                    </a:ext>
                  </a:extLst>
                </a:hlinkClick>
              </a:rPr>
              <a:t>xforce.ibmcloud.com</a:t>
            </a:r>
            <a:endParaRPr lang="en-US" sz="1200" kern="0" dirty="0"/>
          </a:p>
          <a:p>
            <a:pPr defTabSz="914378"/>
            <a:r>
              <a:rPr lang="en-US" sz="1200" kern="0" dirty="0">
                <a:hlinkClick r:id="rId8">
                  <a:extLst>
                    <a:ext uri="{A12FA001-AC4F-418D-AE19-62706E023703}">
                      <ahyp:hlinkClr xmlns:ahyp="http://schemas.microsoft.com/office/drawing/2018/hyperlinkcolor" val="tx"/>
                    </a:ext>
                  </a:extLst>
                </a:hlinkClick>
              </a:rPr>
              <a:t>@ibmsecurity</a:t>
            </a:r>
            <a:endParaRPr lang="en-US" sz="1200" kern="0" dirty="0"/>
          </a:p>
          <a:p>
            <a:pPr defTabSz="914378"/>
            <a:r>
              <a:rPr lang="en-US" sz="1200" kern="0" dirty="0">
                <a:hlinkClick r:id="rId9">
                  <a:extLst>
                    <a:ext uri="{A12FA001-AC4F-418D-AE19-62706E023703}">
                      <ahyp:hlinkClr xmlns:ahyp="http://schemas.microsoft.com/office/drawing/2018/hyperlinkcolor" val="tx"/>
                    </a:ext>
                  </a:extLst>
                </a:hlinkClick>
              </a:rPr>
              <a:t>youtube/user/ibmsecuritysolutions</a:t>
            </a:r>
            <a:endParaRPr lang="en-US" sz="1200" kern="0" dirty="0"/>
          </a:p>
          <a:p>
            <a:pPr defTabSz="914378"/>
            <a:endParaRPr lang="en-US" sz="1200"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1" y="167714"/>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sz="1800" dirty="0"/>
          </a:p>
        </p:txBody>
      </p:sp>
    </p:spTree>
    <p:extLst>
      <p:ext uri="{BB962C8B-B14F-4D97-AF65-F5344CB8AC3E}">
        <p14:creationId xmlns:p14="http://schemas.microsoft.com/office/powerpoint/2010/main" val="1489085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51464-A707-974F-86DB-20EFC02493AC}"/>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5740" y="1537427"/>
            <a:ext cx="8686799" cy="954100"/>
          </a:xfrm>
        </p:spPr>
        <p:txBody>
          <a:bodyPr>
            <a:noAutofit/>
          </a:bodyPr>
          <a:lstStyle>
            <a:lvl1pP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29" name="Text Placeholder 28"/>
          <p:cNvSpPr>
            <a:spLocks noGrp="1"/>
          </p:cNvSpPr>
          <p:nvPr userDrawn="1">
            <p:ph type="body" sz="quarter" idx="13"/>
          </p:nvPr>
        </p:nvSpPr>
        <p:spPr>
          <a:xfrm>
            <a:off x="229932" y="1294176"/>
            <a:ext cx="8662607" cy="233395"/>
          </a:xfrm>
          <a:prstGeom prst="rect">
            <a:avLst/>
          </a:prstGeom>
        </p:spPr>
        <p:txBody>
          <a:bodyPr lIns="0" tIns="0" rIns="0" bIns="0" anchor="t" anchorCtr="0">
            <a:normAutofit/>
          </a:bodyPr>
          <a:lstStyle>
            <a:lvl1pPr marL="0" indent="0">
              <a:lnSpc>
                <a:spcPct val="100000"/>
              </a:lnSpc>
              <a:buFontTx/>
              <a:buNone/>
              <a:defRPr sz="1400" b="0" i="0" cap="none" baseline="0">
                <a:solidFill>
                  <a:schemeClr val="bg2"/>
                </a:solidFill>
                <a:latin typeface="IBM Plex Sans" panose="020B0503050203000203" pitchFamily="34" charset="77"/>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r>
              <a:rPr lang="en-US" dirty="0"/>
              <a:t>Edit Master text styles</a:t>
            </a:r>
          </a:p>
        </p:txBody>
      </p:sp>
      <p:sp>
        <p:nvSpPr>
          <p:cNvPr id="6" name="Footer Placeholder 5">
            <a:extLst>
              <a:ext uri="{FF2B5EF4-FFF2-40B4-BE49-F238E27FC236}">
                <a16:creationId xmlns:a16="http://schemas.microsoft.com/office/drawing/2014/main" id="{E236567B-B495-324F-A593-AE52BC348479}"/>
              </a:ext>
            </a:extLst>
          </p:cNvPr>
          <p:cNvSpPr>
            <a:spLocks noGrp="1"/>
          </p:cNvSpPr>
          <p:nvPr>
            <p:ph type="ftr" sz="quarter" idx="14"/>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A278B10E-F9EF-704D-9706-44A1EB2B55E4}"/>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675302474"/>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7"/>
            <a:ext cx="1292094" cy="512269"/>
          </a:xfrm>
          <a:prstGeom prst="rect">
            <a:avLst/>
          </a:prstGeom>
        </p:spPr>
      </p:pic>
    </p:spTree>
    <p:extLst>
      <p:ext uri="{BB962C8B-B14F-4D97-AF65-F5344CB8AC3E}">
        <p14:creationId xmlns:p14="http://schemas.microsoft.com/office/powerpoint/2010/main" val="13731339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4" y="2355004"/>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350127"/>
            <a:ext cx="162873" cy="148133"/>
          </a:xfrm>
          <a:prstGeom prst="rect">
            <a:avLst/>
          </a:prstGeom>
        </p:spPr>
      </p:pic>
      <p:sp>
        <p:nvSpPr>
          <p:cNvPr id="47" name="TextBox 46"/>
          <p:cNvSpPr txBox="1"/>
          <p:nvPr/>
        </p:nvSpPr>
        <p:spPr>
          <a:xfrm>
            <a:off x="468024" y="2555866"/>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4" y="2551102"/>
            <a:ext cx="162873" cy="148133"/>
          </a:xfrm>
          <a:prstGeom prst="rect">
            <a:avLst/>
          </a:prstGeom>
        </p:spPr>
      </p:pic>
      <p:sp>
        <p:nvSpPr>
          <p:cNvPr id="45" name="TextBox 44"/>
          <p:cNvSpPr txBox="1"/>
          <p:nvPr userDrawn="1"/>
        </p:nvSpPr>
        <p:spPr>
          <a:xfrm>
            <a:off x="468022" y="2957590"/>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6" y="3120391"/>
            <a:ext cx="228051" cy="205418"/>
          </a:xfrm>
          <a:prstGeom prst="rect">
            <a:avLst/>
          </a:prstGeom>
        </p:spPr>
      </p:pic>
      <p:sp>
        <p:nvSpPr>
          <p:cNvPr id="44" name="TextBox 43"/>
          <p:cNvSpPr txBox="1"/>
          <p:nvPr userDrawn="1"/>
        </p:nvSpPr>
        <p:spPr>
          <a:xfrm>
            <a:off x="468025" y="3158452"/>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2" y="3326748"/>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2" y="3982499"/>
            <a:ext cx="7122703" cy="9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4" y="2141278"/>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9" y="1234441"/>
            <a:ext cx="8358796" cy="784830"/>
          </a:xfrm>
          <a:prstGeom prst="rect">
            <a:avLst/>
          </a:prstGeom>
          <a:noFill/>
        </p:spPr>
        <p:txBody>
          <a:bodyPr wrap="square" rtlCol="0">
            <a:spAutoFit/>
          </a:bodyPr>
          <a:lstStyle/>
          <a:p>
            <a:pPr algn="l"/>
            <a:r>
              <a:rPr lang="en-US" sz="4500"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4"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752078"/>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664348"/>
            <a:ext cx="662940" cy="246839"/>
          </a:xfrm>
          <a:prstGeom prst="rect">
            <a:avLst/>
          </a:prstGeom>
        </p:spPr>
      </p:pic>
    </p:spTree>
    <p:extLst>
      <p:ext uri="{BB962C8B-B14F-4D97-AF65-F5344CB8AC3E}">
        <p14:creationId xmlns:p14="http://schemas.microsoft.com/office/powerpoint/2010/main" val="23641382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GB"/>
              <a:t>Click to edit Master title style</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4" y="1350137"/>
            <a:ext cx="1892807"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7"/>
          <p:cNvSpPr>
            <a:spLocks noGrp="1"/>
          </p:cNvSpPr>
          <p:nvPr>
            <p:ph type="body" sz="quarter" idx="13"/>
          </p:nvPr>
        </p:nvSpPr>
        <p:spPr>
          <a:xfrm>
            <a:off x="2481199" y="1362456"/>
            <a:ext cx="1892807" cy="3008376"/>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9"/>
          <p:cNvSpPr>
            <a:spLocks noGrp="1"/>
          </p:cNvSpPr>
          <p:nvPr>
            <p:ph type="body" sz="quarter" idx="14"/>
          </p:nvPr>
        </p:nvSpPr>
        <p:spPr>
          <a:xfrm>
            <a:off x="4765796" y="1356488"/>
            <a:ext cx="4178179" cy="3008376"/>
          </a:xfrm>
        </p:spPr>
        <p:txBody>
          <a:bodyPr/>
          <a:lstStyle>
            <a:lvl1pPr>
              <a:buClr>
                <a:schemeClr val="tx1"/>
              </a:buClr>
              <a:defRPr sz="12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46357338"/>
      </p:ext>
    </p:extLst>
  </p:cSld>
  <p:clrMapOvr>
    <a:overrideClrMapping bg1="dk1" tx1="lt1" bg2="dk2" tx2="lt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9" y="1184790"/>
            <a:ext cx="8697541" cy="1127389"/>
          </a:xfrm>
        </p:spPr>
        <p:txBody>
          <a:bodyPr lIns="0" tIns="0" rIns="0" bIns="0" anchor="b" anchorCtr="0">
            <a:noAutofit/>
          </a:bodyPr>
          <a:lstStyle>
            <a:lvl1pPr algn="l">
              <a:lnSpc>
                <a:spcPct val="100000"/>
              </a:lnSpc>
              <a:defRPr sz="4000"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6"/>
            <a:ext cx="8671610" cy="283653"/>
          </a:xfrm>
          <a:prstGeom prst="rect">
            <a:avLst/>
          </a:prstGeom>
        </p:spPr>
        <p:txBody>
          <a:bodyPr lIns="0" tIns="0" rIns="0" bIns="0" anchor="t" anchorCtr="0">
            <a:noAutofit/>
          </a:bodyPr>
          <a:lstStyle>
            <a:lvl1pPr marL="0" indent="0" algn="l">
              <a:lnSpc>
                <a:spcPct val="100000"/>
              </a:lnSpc>
              <a:spcBef>
                <a:spcPts val="0"/>
              </a:spcBef>
              <a:buNone/>
              <a:defRPr sz="2400" b="0" i="0" cap="none" baseline="0">
                <a:solidFill>
                  <a:schemeClr val="bg2"/>
                </a:solidFill>
                <a:latin typeface="IBM Plex Sans" panose="020B0503050203000203" pitchFamily="34" charset="77"/>
                <a:cs typeface="Arial" panose="020B0604020202020204" pitchFamily="34" charset="0"/>
              </a:defRPr>
            </a:lvl1pPr>
            <a:lvl2pPr marL="308603" indent="0" algn="ctr">
              <a:buNone/>
              <a:defRPr sz="1350"/>
            </a:lvl2pPr>
            <a:lvl3pPr marL="617204" indent="0" algn="ctr">
              <a:buNone/>
              <a:defRPr sz="1215"/>
            </a:lvl3pPr>
            <a:lvl4pPr marL="925807" indent="0" algn="ctr">
              <a:buNone/>
              <a:defRPr sz="1080"/>
            </a:lvl4pPr>
            <a:lvl5pPr marL="1234409" indent="0" algn="ctr">
              <a:buNone/>
              <a:defRPr sz="1080"/>
            </a:lvl5pPr>
            <a:lvl6pPr marL="1543012" indent="0" algn="ctr">
              <a:buNone/>
              <a:defRPr sz="1080"/>
            </a:lvl6pPr>
            <a:lvl7pPr marL="1851614" indent="0" algn="ctr">
              <a:buNone/>
              <a:defRPr sz="1080"/>
            </a:lvl7pPr>
            <a:lvl8pPr marL="2160216" indent="0" algn="ctr">
              <a:buNone/>
              <a:defRPr sz="1080"/>
            </a:lvl8pPr>
            <a:lvl9pPr marL="2468819"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9" y="3252751"/>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603" indent="0">
              <a:buFontTx/>
              <a:buNone/>
              <a:defRPr/>
            </a:lvl2pPr>
            <a:lvl3pPr marL="617204" indent="0">
              <a:buFontTx/>
              <a:buNone/>
              <a:defRPr/>
            </a:lvl3pPr>
            <a:lvl4pPr marL="925807" indent="0">
              <a:buFontTx/>
              <a:buNone/>
              <a:defRPr/>
            </a:lvl4pPr>
            <a:lvl5pPr marL="1234409"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8"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87" indent="0" algn="r">
              <a:buFontTx/>
              <a:buNone/>
              <a:defRPr sz="1260" i="1"/>
            </a:lvl2pPr>
            <a:lvl3pPr marL="345749" indent="0" algn="r">
              <a:buFontTx/>
              <a:buNone/>
              <a:defRPr sz="1260" i="1"/>
            </a:lvl3pPr>
            <a:lvl4pPr marL="470048" indent="0" algn="r">
              <a:buFontTx/>
              <a:buNone/>
              <a:defRPr sz="1260" i="1"/>
            </a:lvl4pPr>
            <a:lvl5pPr marL="627206"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9" y="3501711"/>
            <a:ext cx="4104436" cy="200981"/>
          </a:xfrm>
          <a:prstGeom prst="rect">
            <a:avLst/>
          </a:prstGeom>
        </p:spPr>
        <p:txBody>
          <a:bodyPr lIns="0" tIns="0" rIns="0" bIns="0" anchor="t" anchorCtr="0">
            <a:noAutofit/>
          </a:bodyPr>
          <a:lstStyle>
            <a:lvl1pPr marL="0" marR="0" indent="0" algn="l" defTabSz="617204"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603" indent="0">
              <a:buFontTx/>
              <a:buNone/>
              <a:defRPr/>
            </a:lvl2pPr>
            <a:lvl3pPr marL="617204" indent="0">
              <a:buFontTx/>
              <a:buNone/>
              <a:defRPr/>
            </a:lvl3pPr>
            <a:lvl4pPr marL="925807" indent="0">
              <a:buFontTx/>
              <a:buNone/>
              <a:defRPr/>
            </a:lvl4pPr>
            <a:lvl5pPr marL="1234409"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9"/>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p:txBody>
          <a:bodyPr/>
          <a:lstStyle>
            <a:lvl1pPr>
              <a:defRPr>
                <a:solidFill>
                  <a:schemeClr val="tx2">
                    <a:lumMod val="65000"/>
                  </a:schemeClr>
                </a:solidFill>
              </a:defRPr>
            </a:lvl1pPr>
          </a:lstStyle>
          <a:p>
            <a:r>
              <a:rPr lang="en-US"/>
              <a:t>IBM Security / © 2019 IBM Corporation</a:t>
            </a:r>
            <a:endParaRPr lang="en-US" dirty="0"/>
          </a:p>
        </p:txBody>
      </p:sp>
    </p:spTree>
    <p:extLst>
      <p:ext uri="{BB962C8B-B14F-4D97-AF65-F5344CB8AC3E}">
        <p14:creationId xmlns:p14="http://schemas.microsoft.com/office/powerpoint/2010/main" val="25199585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08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8" y="1184789"/>
            <a:ext cx="8697541" cy="1127389"/>
          </a:xfrm>
        </p:spPr>
        <p:txBody>
          <a:bodyPr lIns="0" tIns="0" rIns="0" bIns="0" anchor="b" anchorCtr="0">
            <a:noAutofit/>
          </a:bodyPr>
          <a:lstStyle>
            <a:lvl1pPr algn="l">
              <a:lnSpc>
                <a:spcPct val="100000"/>
              </a:lnSpc>
              <a:defRPr sz="4000"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5"/>
            <a:ext cx="8671610" cy="283653"/>
          </a:xfrm>
          <a:prstGeom prst="rect">
            <a:avLst/>
          </a:prstGeom>
        </p:spPr>
        <p:txBody>
          <a:bodyPr lIns="0" tIns="0" rIns="0" bIns="0" anchor="t" anchorCtr="0">
            <a:noAutofit/>
          </a:bodyPr>
          <a:lstStyle>
            <a:lvl1pPr marL="0" indent="0" algn="l">
              <a:lnSpc>
                <a:spcPct val="100000"/>
              </a:lnSpc>
              <a:spcBef>
                <a:spcPts val="0"/>
              </a:spcBef>
              <a:buNone/>
              <a:defRPr sz="2400" b="0" i="0" cap="none" baseline="0">
                <a:solidFill>
                  <a:schemeClr val="bg2"/>
                </a:solidFill>
                <a:latin typeface="IBM Plex Sans" panose="020B0503050203000203" pitchFamily="34" charset="77"/>
                <a:cs typeface="Arial" panose="020B0604020202020204" pitchFamily="34" charset="0"/>
              </a:defRPr>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0"/>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8"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91" indent="0" algn="r">
              <a:buFontTx/>
              <a:buNone/>
              <a:defRPr sz="1260" i="1"/>
            </a:lvl2pPr>
            <a:lvl3pPr marL="345758" indent="0" algn="r">
              <a:buFontTx/>
              <a:buNone/>
              <a:defRPr sz="1260" i="1"/>
            </a:lvl3pPr>
            <a:lvl4pPr marL="470059" indent="0" algn="r">
              <a:buFontTx/>
              <a:buNone/>
              <a:defRPr sz="1260" i="1"/>
            </a:lvl4pPr>
            <a:lvl5pPr marL="627222"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0"/>
            <a:ext cx="4104436" cy="200981"/>
          </a:xfrm>
          <a:prstGeom prst="rect">
            <a:avLst/>
          </a:prstGeom>
        </p:spPr>
        <p:txBody>
          <a:bodyPr lIns="0" tIns="0" rIns="0" bIns="0" anchor="t" anchorCtr="0">
            <a:noAutofit/>
          </a:bodyPr>
          <a:lstStyle>
            <a:lvl1pPr marL="0" marR="0" indent="0" algn="l" defTabSz="617220"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8"/>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3747265665"/>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308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665385254"/>
      </p:ext>
    </p:extLst>
  </p:cSld>
  <p:clrMapOvr>
    <a:masterClrMapping/>
  </p:clrMapOvr>
  <p:transition spd="slow">
    <p:push dir="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Blank - Ligh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1F704C8-DCEC-AE42-B4D0-9A86DED29D1D}"/>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54A4B1CF-4596-DC4B-A534-87DA97F067BF}"/>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67821295"/>
      </p:ext>
    </p:extLst>
  </p:cSld>
  <p:clrMapOvr>
    <a:masterClrMapping/>
  </p:clrMapOvr>
  <p:transition spd="slow">
    <p:push dir="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168924493"/>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90140-43FB-C24F-880C-B8BE35F1BCB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F4CAF293-D3D4-B243-84D1-DE7B389A1775}"/>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D7E4B97-1B1D-344D-983F-A995E840D5D3}"/>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005550079"/>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57224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2" name="Footer Placeholder 1">
            <a:extLst>
              <a:ext uri="{FF2B5EF4-FFF2-40B4-BE49-F238E27FC236}">
                <a16:creationId xmlns:a16="http://schemas.microsoft.com/office/drawing/2014/main" id="{A5AC4C5F-2F8F-5E4E-8EE6-52080C04EF7A}"/>
              </a:ext>
            </a:extLst>
          </p:cNvPr>
          <p:cNvSpPr>
            <a:spLocks noGrp="1"/>
          </p:cNvSpPr>
          <p:nvPr>
            <p:ph type="ftr" sz="quarter" idx="12"/>
          </p:nvPr>
        </p:nvSpPr>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C5D9BA7F-1940-CD48-A4DF-30BE61FD3C0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
        <p:nvSpPr>
          <p:cNvPr id="9" name="Title 8">
            <a:extLst>
              <a:ext uri="{FF2B5EF4-FFF2-40B4-BE49-F238E27FC236}">
                <a16:creationId xmlns:a16="http://schemas.microsoft.com/office/drawing/2014/main" id="{3043ACC8-F48A-D049-ABE0-B87CC560207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27344737"/>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8BA119-B818-1741-B2A1-3501E39C78D6}"/>
              </a:ext>
            </a:extLst>
          </p:cNvPr>
          <p:cNvPicPr>
            <a:picLocks noChangeAspect="1"/>
          </p:cNvPicPr>
          <p:nvPr userDrawn="1"/>
        </p:nvPicPr>
        <p:blipFill>
          <a:blip r:embed="rId2"/>
          <a:stretch>
            <a:fillRect/>
          </a:stretch>
        </p:blipFill>
        <p:spPr>
          <a:xfrm>
            <a:off x="1" y="0"/>
            <a:ext cx="9144000" cy="2590800"/>
          </a:xfrm>
          <a:prstGeom prst="rect">
            <a:avLst/>
          </a:prstGeom>
        </p:spPr>
      </p:pic>
      <p:sp>
        <p:nvSpPr>
          <p:cNvPr id="2" name="Title 1"/>
          <p:cNvSpPr>
            <a:spLocks noGrp="1"/>
          </p:cNvSpPr>
          <p:nvPr userDrawn="1">
            <p:ph type="title" hasCustomPrompt="1"/>
          </p:nvPr>
        </p:nvSpPr>
        <p:spPr>
          <a:xfrm>
            <a:off x="202402" y="822325"/>
            <a:ext cx="8712998" cy="824937"/>
          </a:xfrm>
        </p:spPr>
        <p:txBody>
          <a:bodyPr>
            <a:noAutofit/>
          </a:bodyPr>
          <a:lstStyle>
            <a:lvl1pPr algn="ctr">
              <a:lnSpc>
                <a:spcPct val="100000"/>
              </a:lnSpc>
              <a:defRPr sz="4000" b="0" i="0">
                <a:solidFill>
                  <a:schemeClr val="bg2"/>
                </a:solidFill>
                <a:latin typeface="IBM Plex Sans" panose="020B0503050203000203" pitchFamily="34" charset="77"/>
              </a:defRPr>
            </a:lvl1pPr>
          </a:lstStyle>
          <a:p>
            <a:r>
              <a:rPr lang="en-US" dirty="0"/>
              <a:t>Edit master call to action title</a:t>
            </a:r>
          </a:p>
        </p:txBody>
      </p:sp>
      <p:sp>
        <p:nvSpPr>
          <p:cNvPr id="7" name="Footer Placeholder 6">
            <a:extLst>
              <a:ext uri="{FF2B5EF4-FFF2-40B4-BE49-F238E27FC236}">
                <a16:creationId xmlns:a16="http://schemas.microsoft.com/office/drawing/2014/main" id="{BEA5060C-237B-D84A-ACB4-D2AD42500272}"/>
              </a:ext>
            </a:extLst>
          </p:cNvPr>
          <p:cNvSpPr>
            <a:spLocks noGrp="1"/>
          </p:cNvSpPr>
          <p:nvPr>
            <p:ph type="ftr" sz="quarter" idx="10"/>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8D452E02-FC7F-584C-8D2A-7F8B04860ED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419983824"/>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Leading Title and Subtitle">
    <p:bg>
      <p:bgPr>
        <a:solidFill>
          <a:schemeClr val="tx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83259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6" name="Title 5">
            <a:extLst>
              <a:ext uri="{FF2B5EF4-FFF2-40B4-BE49-F238E27FC236}">
                <a16:creationId xmlns:a16="http://schemas.microsoft.com/office/drawing/2014/main" id="{3724E524-E40E-0149-AF3D-82E8DB368AB9}"/>
              </a:ext>
            </a:extLst>
          </p:cNvPr>
          <p:cNvSpPr>
            <a:spLocks noGrp="1"/>
          </p:cNvSpPr>
          <p:nvPr>
            <p:ph type="title"/>
          </p:nvPr>
        </p:nvSpPr>
        <p:spPr>
          <a:xfrm>
            <a:off x="219701" y="391781"/>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E7F91217-EF33-204C-900E-A9234E21CCD6}"/>
              </a:ext>
            </a:extLst>
          </p:cNvPr>
          <p:cNvSpPr>
            <a:spLocks noGrp="1"/>
          </p:cNvSpPr>
          <p:nvPr>
            <p:ph type="ftr" sz="quarter" idx="12"/>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3372EBD4-5116-7040-A6CF-AFEAED3C1EA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313440003"/>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426750580"/>
      </p:ext>
    </p:extLst>
  </p:cSld>
  <p:clrMapOvr>
    <a:masterClrMapping/>
  </p:clrMapOvr>
  <p:transition spd="slow">
    <p:push dir="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tx1"/>
                </a:solidFill>
                <a:latin typeface="IBM Plex Sans" panose="020B0503050203000203" pitchFamily="34" charset="77"/>
              </a:defRPr>
            </a:lvl1pPr>
            <a:lvl2pPr>
              <a:defRPr sz="1400" b="0" i="0">
                <a:solidFill>
                  <a:schemeClr val="tx1"/>
                </a:solidFill>
                <a:latin typeface="IBM Plex Sans" panose="020B0503050203000203" pitchFamily="34" charset="77"/>
              </a:defRPr>
            </a:lvl2pPr>
            <a:lvl3pPr>
              <a:defRPr sz="1400" b="0" i="0">
                <a:solidFill>
                  <a:schemeClr val="tx1"/>
                </a:solidFill>
                <a:latin typeface="IBM Plex Sans" panose="020B0503050203000203" pitchFamily="34" charset="77"/>
              </a:defRPr>
            </a:lvl3pPr>
            <a:lvl4pPr>
              <a:defRPr sz="1400" b="0" i="0">
                <a:solidFill>
                  <a:schemeClr val="tx1"/>
                </a:solidFill>
                <a:latin typeface="IBM Plex Sans" panose="020B0503050203000203" pitchFamily="34" charset="77"/>
              </a:defRPr>
            </a:lvl4pPr>
            <a:lvl5pPr>
              <a:defRPr sz="1400" b="0" i="0">
                <a:solidFill>
                  <a:schemeClr val="tx1"/>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444808838"/>
      </p:ext>
    </p:extLst>
  </p:cSld>
  <p:clrMapOvr>
    <a:masterClrMapping/>
  </p:clrMapOvr>
  <p:transition spd="slow">
    <p:push dir="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2 Column Content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2"/>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84E6E61-FB80-BD4F-A952-BBAB7FFDE90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A784A2D0-D516-5042-B81B-85A38190971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961170489"/>
      </p:ext>
    </p:extLst>
  </p:cSld>
  <p:clrMapOvr>
    <a:masterClrMapping/>
  </p:clrMapOvr>
  <p:transition spd="slow">
    <p:push dir="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2 Column Content - Light Bkg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tx1"/>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C744D4B-3E32-F748-8255-3A3DA55D5C9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F9ACE6B4-04C9-1744-82D7-C508FD8ABE4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926217047"/>
      </p:ext>
    </p:extLst>
  </p:cSld>
  <p:clrMapOvr>
    <a:masterClrMapping/>
  </p:clrMapOvr>
  <p:transition spd="slow">
    <p:push dir="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bg2"/>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437271095"/>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Title, Text, and Half-page Photo">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2">
              <a:lumMod val="95000"/>
            </a:schemeClr>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bg2"/>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764832911"/>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solidFill>
            <a:schemeClr val="tx1"/>
          </a:solid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736600" y="214800"/>
            <a:ext cx="8178800" cy="299550"/>
          </a:xfrm>
        </p:spPr>
        <p:txBody>
          <a:bodyPr/>
          <a:lstStyle>
            <a:lvl1pPr>
              <a:defRPr sz="1600" b="0" i="0">
                <a:solidFill>
                  <a:schemeClr val="bg2"/>
                </a:solidFill>
                <a:latin typeface="IBM Plex Sans" panose="020B0503050203000203" pitchFamily="34" charset="77"/>
              </a:defRPr>
            </a:lvl1pPr>
          </a:lstStyle>
          <a:p>
            <a:r>
              <a:rPr lang="en-US" dirty="0"/>
              <a:t>Click to edit Master header 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89"/>
            <a:ext cx="8686800" cy="246221"/>
          </a:xfrm>
        </p:spPr>
        <p:txBody>
          <a:bodyPr wrap="square" lIns="0" tIns="0" rIns="0" bIns="0">
            <a:spAutoFit/>
          </a:bodyPr>
          <a:lstStyle>
            <a:lvl1pPr>
              <a:defRPr lang="en-US" sz="1600" b="0" i="0" dirty="0">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346485"/>
            <a:ext cx="8686800" cy="0"/>
          </a:xfrm>
          <a:prstGeom prst="line">
            <a:avLst/>
          </a:prstGeom>
          <a:ln w="9525">
            <a:solidFill>
              <a:schemeClr val="bg2">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453400"/>
            <a:ext cx="8686800" cy="274538"/>
          </a:xfrm>
        </p:spPr>
        <p:txBody>
          <a:bodyPr wrap="square" lIns="0" tIns="0" rIns="0" bIns="0" anchor="ctr" anchorCtr="0">
            <a:noAutofit/>
          </a:bodyPr>
          <a:lstStyle>
            <a:lvl1pPr algn="ctr">
              <a:defRPr lang="en-US" sz="1000" b="0" i="0" dirty="0">
                <a:solidFill>
                  <a:schemeClr val="bg2">
                    <a:lumMod val="65000"/>
                  </a:schemeClr>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0"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29"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8"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7"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0"/>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42" name="Footer Placeholder 41">
            <a:extLst>
              <a:ext uri="{FF2B5EF4-FFF2-40B4-BE49-F238E27FC236}">
                <a16:creationId xmlns:a16="http://schemas.microsoft.com/office/drawing/2014/main" id="{315097EC-7D14-404A-9A11-E94DF36EBF6F}"/>
              </a:ext>
            </a:extLst>
          </p:cNvPr>
          <p:cNvSpPr>
            <a:spLocks noGrp="1"/>
          </p:cNvSpPr>
          <p:nvPr>
            <p:ph type="ftr" sz="quarter" idx="29"/>
          </p:nvPr>
        </p:nvSpPr>
        <p:spPr/>
        <p:txBody>
          <a:bodyPr/>
          <a:lstStyle/>
          <a:p>
            <a:r>
              <a:rPr lang="en-US"/>
              <a:t>IBM CONFIDENTIAL</a:t>
            </a:r>
            <a:endParaRPr lang="en-US" dirty="0"/>
          </a:p>
        </p:txBody>
      </p:sp>
      <p:sp>
        <p:nvSpPr>
          <p:cNvPr id="43" name="Slide Number Placeholder 42">
            <a:extLst>
              <a:ext uri="{FF2B5EF4-FFF2-40B4-BE49-F238E27FC236}">
                <a16:creationId xmlns:a16="http://schemas.microsoft.com/office/drawing/2014/main" id="{1E4682EF-A89E-3344-9E32-69BE5872BF5B}"/>
              </a:ext>
            </a:extLst>
          </p:cNvPr>
          <p:cNvSpPr>
            <a:spLocks noGrp="1"/>
          </p:cNvSpPr>
          <p:nvPr>
            <p:ph type="sldNum" sz="quarter" idx="30"/>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31797517"/>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0024" y="1796706"/>
            <a:ext cx="8715375" cy="954100"/>
          </a:xfrm>
        </p:spPr>
        <p:txBody>
          <a:bodyPr anchor="ctr" anchorCtr="0">
            <a:noAutofit/>
          </a:bodyPr>
          <a:lstStyle>
            <a:lvl1pPr algn="ct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516847929"/>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51464-A707-974F-86DB-20EFC02493AC}"/>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5740" y="1537427"/>
            <a:ext cx="8686799" cy="954100"/>
          </a:xfrm>
        </p:spPr>
        <p:txBody>
          <a:bodyPr>
            <a:noAutofit/>
          </a:bodyPr>
          <a:lstStyle>
            <a:lvl1pP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29" name="Text Placeholder 28"/>
          <p:cNvSpPr>
            <a:spLocks noGrp="1"/>
          </p:cNvSpPr>
          <p:nvPr userDrawn="1">
            <p:ph type="body" sz="quarter" idx="13"/>
          </p:nvPr>
        </p:nvSpPr>
        <p:spPr>
          <a:xfrm>
            <a:off x="229932" y="1294176"/>
            <a:ext cx="8662607" cy="233395"/>
          </a:xfrm>
          <a:prstGeom prst="rect">
            <a:avLst/>
          </a:prstGeom>
        </p:spPr>
        <p:txBody>
          <a:bodyPr lIns="0" tIns="0" rIns="0" bIns="0" anchor="t" anchorCtr="0">
            <a:normAutofit/>
          </a:bodyPr>
          <a:lstStyle>
            <a:lvl1pPr marL="0" indent="0">
              <a:lnSpc>
                <a:spcPct val="100000"/>
              </a:lnSpc>
              <a:buFontTx/>
              <a:buNone/>
              <a:defRPr sz="1400" b="0" i="0" cap="none" baseline="0">
                <a:solidFill>
                  <a:schemeClr val="bg2"/>
                </a:solidFill>
                <a:latin typeface="IBM Plex Sans" panose="020B0503050203000203" pitchFamily="34" charset="77"/>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r>
              <a:rPr lang="en-US" dirty="0"/>
              <a:t>Edit Master text styles</a:t>
            </a:r>
          </a:p>
        </p:txBody>
      </p:sp>
      <p:sp>
        <p:nvSpPr>
          <p:cNvPr id="6" name="Footer Placeholder 5">
            <a:extLst>
              <a:ext uri="{FF2B5EF4-FFF2-40B4-BE49-F238E27FC236}">
                <a16:creationId xmlns:a16="http://schemas.microsoft.com/office/drawing/2014/main" id="{E236567B-B495-324F-A593-AE52BC348479}"/>
              </a:ext>
            </a:extLst>
          </p:cNvPr>
          <p:cNvSpPr>
            <a:spLocks noGrp="1"/>
          </p:cNvSpPr>
          <p:nvPr>
            <p:ph type="ftr" sz="quarter" idx="14"/>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A278B10E-F9EF-704D-9706-44A1EB2B55E4}"/>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246291373"/>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 Black Bkdgd">
    <p:bg>
      <p:bgPr>
        <a:solidFill>
          <a:srgbClr val="010203"/>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bg2"/>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F5B318FD-189F-944F-8E79-C6285C78C8B6}"/>
              </a:ext>
            </a:extLst>
          </p:cNvPr>
          <p:cNvSpPr>
            <a:spLocks noGrp="1"/>
          </p:cNvSpPr>
          <p:nvPr>
            <p:ph type="ftr" sz="quarter" idx="14"/>
          </p:nvPr>
        </p:nvSpPr>
        <p:spPr/>
        <p:txBody>
          <a:bodyPr/>
          <a:lstStyle/>
          <a:p>
            <a:r>
              <a:rPr lang="en-US"/>
              <a:t>IBM CONFIDENTIAL</a:t>
            </a:r>
            <a:endParaRPr lang="en-US" dirty="0"/>
          </a:p>
        </p:txBody>
      </p:sp>
      <p:sp>
        <p:nvSpPr>
          <p:cNvPr id="10" name="Slide Number Placeholder 9">
            <a:extLst>
              <a:ext uri="{FF2B5EF4-FFF2-40B4-BE49-F238E27FC236}">
                <a16:creationId xmlns:a16="http://schemas.microsoft.com/office/drawing/2014/main" id="{066FE05A-56C1-5A42-A7F1-FDF465EC7BF6}"/>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cSld>
  <p:clrMapOvr>
    <a:masterClrMapping/>
  </p:clrMapOvr>
  <p:transition spd="slow">
    <p:push dir="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8BA119-B818-1741-B2A1-3501E39C78D6}"/>
              </a:ext>
            </a:extLst>
          </p:cNvPr>
          <p:cNvPicPr>
            <a:picLocks noChangeAspect="1"/>
          </p:cNvPicPr>
          <p:nvPr userDrawn="1"/>
        </p:nvPicPr>
        <p:blipFill>
          <a:blip r:embed="rId2"/>
          <a:stretch>
            <a:fillRect/>
          </a:stretch>
        </p:blipFill>
        <p:spPr>
          <a:xfrm>
            <a:off x="1" y="0"/>
            <a:ext cx="9144000" cy="2590800"/>
          </a:xfrm>
          <a:prstGeom prst="rect">
            <a:avLst/>
          </a:prstGeom>
        </p:spPr>
      </p:pic>
      <p:sp>
        <p:nvSpPr>
          <p:cNvPr id="2" name="Title 1"/>
          <p:cNvSpPr>
            <a:spLocks noGrp="1"/>
          </p:cNvSpPr>
          <p:nvPr userDrawn="1">
            <p:ph type="title" hasCustomPrompt="1"/>
          </p:nvPr>
        </p:nvSpPr>
        <p:spPr>
          <a:xfrm>
            <a:off x="202402" y="822325"/>
            <a:ext cx="8712998" cy="824937"/>
          </a:xfrm>
        </p:spPr>
        <p:txBody>
          <a:bodyPr>
            <a:noAutofit/>
          </a:bodyPr>
          <a:lstStyle>
            <a:lvl1pPr algn="ctr">
              <a:lnSpc>
                <a:spcPct val="100000"/>
              </a:lnSpc>
              <a:defRPr sz="4000" b="0" i="0">
                <a:solidFill>
                  <a:schemeClr val="bg2"/>
                </a:solidFill>
                <a:latin typeface="IBM Plex Sans" panose="020B0503050203000203" pitchFamily="34" charset="77"/>
              </a:defRPr>
            </a:lvl1pPr>
          </a:lstStyle>
          <a:p>
            <a:r>
              <a:rPr lang="en-US" dirty="0"/>
              <a:t>Edit master call to action title</a:t>
            </a:r>
          </a:p>
        </p:txBody>
      </p:sp>
      <p:sp>
        <p:nvSpPr>
          <p:cNvPr id="7" name="Footer Placeholder 6">
            <a:extLst>
              <a:ext uri="{FF2B5EF4-FFF2-40B4-BE49-F238E27FC236}">
                <a16:creationId xmlns:a16="http://schemas.microsoft.com/office/drawing/2014/main" id="{BEA5060C-237B-D84A-ACB4-D2AD42500272}"/>
              </a:ext>
            </a:extLst>
          </p:cNvPr>
          <p:cNvSpPr>
            <a:spLocks noGrp="1"/>
          </p:cNvSpPr>
          <p:nvPr>
            <p:ph type="ftr" sz="quarter" idx="10"/>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8D452E02-FC7F-584C-8D2A-7F8B04860ED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171175270"/>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Quote - Black Bkdgd">
    <p:bg>
      <p:bgPr>
        <a:solidFill>
          <a:srgbClr val="010203"/>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bg2"/>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F5B318FD-189F-944F-8E79-C6285C78C8B6}"/>
              </a:ext>
            </a:extLst>
          </p:cNvPr>
          <p:cNvSpPr>
            <a:spLocks noGrp="1"/>
          </p:cNvSpPr>
          <p:nvPr>
            <p:ph type="ftr" sz="quarter" idx="14"/>
          </p:nvPr>
        </p:nvSpPr>
        <p:spPr/>
        <p:txBody>
          <a:bodyPr/>
          <a:lstStyle/>
          <a:p>
            <a:r>
              <a:rPr lang="en-US"/>
              <a:t>IBM CONFIDENTIAL</a:t>
            </a:r>
            <a:endParaRPr lang="en-US" dirty="0"/>
          </a:p>
        </p:txBody>
      </p:sp>
      <p:sp>
        <p:nvSpPr>
          <p:cNvPr id="10" name="Slide Number Placeholder 9">
            <a:extLst>
              <a:ext uri="{FF2B5EF4-FFF2-40B4-BE49-F238E27FC236}">
                <a16:creationId xmlns:a16="http://schemas.microsoft.com/office/drawing/2014/main" id="{066FE05A-56C1-5A42-A7F1-FDF465EC7BF6}"/>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933235245"/>
      </p:ext>
    </p:extLst>
  </p:cSld>
  <p:clrMapOvr>
    <a:masterClrMapping/>
  </p:clrMapOvr>
  <p:transition spd="slow">
    <p:push dir="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Quote - Light">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tx1"/>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lum bright="30000"/>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4B6FD979-AE96-574A-A8FF-F819499E9F41}"/>
              </a:ext>
            </a:extLst>
          </p:cNvPr>
          <p:cNvSpPr>
            <a:spLocks noGrp="1"/>
          </p:cNvSpPr>
          <p:nvPr>
            <p:ph type="ftr" sz="quarter" idx="14"/>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0AF46F35-AAC6-0249-B57E-63C9C254592D}"/>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747030623"/>
      </p:ext>
    </p:extLst>
  </p:cSld>
  <p:clrMapOvr>
    <a:masterClrMapping/>
  </p:clrMapOvr>
  <p:transition spd="slow">
    <p:push dir="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0" y="0"/>
            <a:ext cx="4572000" cy="5143500"/>
          </a:xfrm>
          <a:noFill/>
        </p:spPr>
        <p:txBody>
          <a:bodyPr tIns="1005840"/>
          <a:lstStyle>
            <a:lvl1pPr marL="0" indent="0" algn="ctr">
              <a:spcBef>
                <a:spcPts val="0"/>
              </a:spcBef>
              <a:buFontTx/>
              <a:buNone/>
              <a:defRPr b="0" i="0">
                <a:solidFill>
                  <a:schemeClr val="bg2"/>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8" y="880710"/>
            <a:ext cx="2486718" cy="3648577"/>
          </a:xfrm>
        </p:spPr>
        <p:txBody>
          <a:bodyPr/>
          <a:lstStyle>
            <a:lvl1pPr marL="4287" indent="0">
              <a:lnSpc>
                <a:spcPct val="90000"/>
              </a:lnSpc>
              <a:spcBef>
                <a:spcPts val="2700"/>
              </a:spcBef>
              <a:buNone/>
              <a:tabLst/>
              <a:defRPr b="0" i="0">
                <a:solidFill>
                  <a:schemeClr val="bg2"/>
                </a:solidFill>
                <a:latin typeface="IBM Plex Sans" panose="020B0503050203000203" pitchFamily="34" charset="77"/>
              </a:defRPr>
            </a:lvl1pPr>
            <a:lvl2pPr marL="4287" indent="0">
              <a:buNone/>
              <a:tabLst/>
              <a:defRPr b="0" i="0">
                <a:solidFill>
                  <a:schemeClr val="bg1"/>
                </a:solidFill>
                <a:latin typeface="IBM Plex Sans Medium" panose="020B0503050203000203" pitchFamily="34" charset="77"/>
              </a:defRPr>
            </a:lvl2pPr>
            <a:lvl3pPr marL="4287" indent="0">
              <a:buNone/>
              <a:tabLst/>
              <a:defRPr b="0" i="0">
                <a:solidFill>
                  <a:schemeClr val="bg1"/>
                </a:solidFill>
                <a:latin typeface="IBM Plex Sans Medium" panose="020B0503050203000203" pitchFamily="34" charset="77"/>
              </a:defRPr>
            </a:lvl3pPr>
            <a:lvl4pPr marL="4287" indent="0">
              <a:buNone/>
              <a:tabLst/>
              <a:defRPr b="0" i="0">
                <a:solidFill>
                  <a:schemeClr val="bg1"/>
                </a:solidFill>
                <a:latin typeface="IBM Plex Sans Medium" panose="020B0503050203000203" pitchFamily="34" charset="77"/>
              </a:defRPr>
            </a:lvl4pPr>
            <a:lvl5pPr marL="4287"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5" name="Footer Placeholder 4">
            <a:extLst>
              <a:ext uri="{FF2B5EF4-FFF2-40B4-BE49-F238E27FC236}">
                <a16:creationId xmlns:a16="http://schemas.microsoft.com/office/drawing/2014/main" id="{7671A105-193D-B049-AD33-72F58D8145D5}"/>
              </a:ext>
            </a:extLst>
          </p:cNvPr>
          <p:cNvSpPr>
            <a:spLocks noGrp="1"/>
          </p:cNvSpPr>
          <p:nvPr>
            <p:ph type="ftr" sz="quarter" idx="13"/>
          </p:nvPr>
        </p:nvSpPr>
        <p:spPr/>
        <p:txBody>
          <a:bodyPr/>
          <a:lstStyle/>
          <a:p>
            <a:r>
              <a:rPr lang="en-US"/>
              <a:t>IBM CONFIDENTIAL</a:t>
            </a:r>
            <a:endParaRPr lang="en-US" dirty="0"/>
          </a:p>
        </p:txBody>
      </p:sp>
      <p:sp>
        <p:nvSpPr>
          <p:cNvPr id="11" name="Slide Number Placeholder 10">
            <a:extLst>
              <a:ext uri="{FF2B5EF4-FFF2-40B4-BE49-F238E27FC236}">
                <a16:creationId xmlns:a16="http://schemas.microsoft.com/office/drawing/2014/main" id="{3968B5A8-C923-A448-B172-41F92C0D52FC}"/>
              </a:ext>
            </a:extLst>
          </p:cNvPr>
          <p:cNvSpPr>
            <a:spLocks noGrp="1"/>
          </p:cNvSpPr>
          <p:nvPr>
            <p:ph type="sldNum" sz="quarter" idx="14"/>
          </p:nvPr>
        </p:nvSpPr>
        <p:spPr/>
        <p:txBody>
          <a:bodyPr/>
          <a:lstStyle/>
          <a:p>
            <a:fld id="{211F90E4-B54D-634F-995B-5A43DEA426D3}" type="slidenum">
              <a:rPr lang="en-US" smtClean="0"/>
              <a:pPr/>
              <a:t>‹#›</a:t>
            </a:fld>
            <a:endParaRPr lang="en-US" dirty="0"/>
          </a:p>
        </p:txBody>
      </p:sp>
      <p:sp>
        <p:nvSpPr>
          <p:cNvPr id="2" name="Title 1"/>
          <p:cNvSpPr>
            <a:spLocks noGrp="1"/>
          </p:cNvSpPr>
          <p:nvPr>
            <p:ph type="title"/>
          </p:nvPr>
        </p:nvSpPr>
        <p:spPr>
          <a:xfrm>
            <a:off x="228600" y="203370"/>
            <a:ext cx="4343401" cy="310982"/>
          </a:xfrm>
        </p:spPr>
        <p:txBody>
          <a:bodyPr/>
          <a:lstStyle>
            <a:lvl1pPr>
              <a:lnSpc>
                <a:spcPct val="90000"/>
              </a:lnSpc>
              <a:defRPr b="0" i="0">
                <a:solidFill>
                  <a:schemeClr val="bg2"/>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3720414202"/>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2" y="2355003"/>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350125"/>
            <a:ext cx="162873" cy="148133"/>
          </a:xfrm>
          <a:prstGeom prst="rect">
            <a:avLst/>
          </a:prstGeom>
        </p:spPr>
      </p:pic>
      <p:sp>
        <p:nvSpPr>
          <p:cNvPr id="47" name="TextBox 46"/>
          <p:cNvSpPr txBox="1"/>
          <p:nvPr/>
        </p:nvSpPr>
        <p:spPr>
          <a:xfrm>
            <a:off x="468022" y="2555865"/>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3" y="2551100"/>
            <a:ext cx="162873" cy="148133"/>
          </a:xfrm>
          <a:prstGeom prst="rect">
            <a:avLst/>
          </a:prstGeom>
        </p:spPr>
      </p:pic>
      <p:sp>
        <p:nvSpPr>
          <p:cNvPr id="45" name="TextBox 44"/>
          <p:cNvSpPr txBox="1"/>
          <p:nvPr userDrawn="1"/>
        </p:nvSpPr>
        <p:spPr>
          <a:xfrm>
            <a:off x="468022" y="2957589"/>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6" y="3120390"/>
            <a:ext cx="228051" cy="205418"/>
          </a:xfrm>
          <a:prstGeom prst="rect">
            <a:avLst/>
          </a:prstGeom>
        </p:spPr>
      </p:pic>
      <p:sp>
        <p:nvSpPr>
          <p:cNvPr id="44" name="TextBox 43"/>
          <p:cNvSpPr txBox="1"/>
          <p:nvPr userDrawn="1"/>
        </p:nvSpPr>
        <p:spPr>
          <a:xfrm>
            <a:off x="468023" y="3158451"/>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0" y="3326746"/>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0" y="3890289"/>
            <a:ext cx="7122703" cy="9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2" y="2141277"/>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7" y="1234440"/>
            <a:ext cx="8358796" cy="784830"/>
          </a:xfrm>
          <a:prstGeom prst="rect">
            <a:avLst/>
          </a:prstGeom>
          <a:noFill/>
        </p:spPr>
        <p:txBody>
          <a:bodyPr wrap="square" rtlCol="0">
            <a:spAutoFit/>
          </a:bodyPr>
          <a:lstStyle/>
          <a:p>
            <a:pPr algn="l"/>
            <a:r>
              <a:rPr lang="en-US" sz="4500"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2"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752076"/>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572138"/>
            <a:ext cx="662940" cy="246839"/>
          </a:xfrm>
          <a:prstGeom prst="rect">
            <a:avLst/>
          </a:prstGeom>
        </p:spPr>
      </p:pic>
    </p:spTree>
    <p:extLst>
      <p:ext uri="{BB962C8B-B14F-4D97-AF65-F5344CB8AC3E}">
        <p14:creationId xmlns:p14="http://schemas.microsoft.com/office/powerpoint/2010/main" val="3167360483"/>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Section Divider">
    <p:bg>
      <p:bgPr>
        <a:solidFill>
          <a:srgbClr val="1D364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l="63757" t="44138" b="14099"/>
          <a:stretch/>
        </p:blipFill>
        <p:spPr>
          <a:xfrm>
            <a:off x="5829300" y="2320349"/>
            <a:ext cx="3312263" cy="2148099"/>
          </a:xfrm>
          <a:prstGeom prst="rect">
            <a:avLst/>
          </a:prstGeom>
        </p:spPr>
      </p:pic>
      <p:sp>
        <p:nvSpPr>
          <p:cNvPr id="2" name="Title 1"/>
          <p:cNvSpPr>
            <a:spLocks noGrp="1"/>
          </p:cNvSpPr>
          <p:nvPr userDrawn="1">
            <p:ph type="title" hasCustomPrompt="1"/>
          </p:nvPr>
        </p:nvSpPr>
        <p:spPr>
          <a:xfrm>
            <a:off x="433552" y="1537426"/>
            <a:ext cx="8259134" cy="954100"/>
          </a:xfrm>
        </p:spPr>
        <p:txBody>
          <a:bodyPr>
            <a:noAutofit/>
          </a:bodyPr>
          <a:lstStyle>
            <a:lvl1pPr>
              <a:lnSpc>
                <a:spcPct val="85000"/>
              </a:lnSpc>
              <a:defRPr sz="3960" b="1" i="0" baseline="0">
                <a:solidFill>
                  <a:schemeClr val="bg1"/>
                </a:solidFill>
                <a:latin typeface="IBM Plex Sans" panose="020B0503050203000203" pitchFamily="34" charset="0"/>
              </a:defRPr>
            </a:lvl1pPr>
          </a:lstStyle>
          <a:p>
            <a:r>
              <a:rPr lang="en-US" dirty="0"/>
              <a:t>Edit master section title</a:t>
            </a:r>
          </a:p>
        </p:txBody>
      </p:sp>
      <p:sp>
        <p:nvSpPr>
          <p:cNvPr id="29" name="Text Placeholder 28"/>
          <p:cNvSpPr>
            <a:spLocks noGrp="1"/>
          </p:cNvSpPr>
          <p:nvPr userDrawn="1">
            <p:ph type="body" sz="quarter" idx="13"/>
          </p:nvPr>
        </p:nvSpPr>
        <p:spPr>
          <a:xfrm>
            <a:off x="456961" y="1339504"/>
            <a:ext cx="8227585" cy="233395"/>
          </a:xfrm>
          <a:prstGeom prst="rect">
            <a:avLst/>
          </a:prstGeom>
        </p:spPr>
        <p:txBody>
          <a:bodyPr lIns="0" tIns="0" rIns="0" bIns="0" anchor="t" anchorCtr="0">
            <a:normAutofit/>
          </a:bodyPr>
          <a:lstStyle>
            <a:lvl1pPr marL="0" indent="0">
              <a:lnSpc>
                <a:spcPct val="100000"/>
              </a:lnSpc>
              <a:buFontTx/>
              <a:buNone/>
              <a:defRPr sz="1260" cap="all" baseline="0">
                <a:solidFill>
                  <a:schemeClr val="bg1"/>
                </a:solidFill>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endParaRPr lang="en-US" dirty="0"/>
          </a:p>
        </p:txBody>
      </p:sp>
      <p:cxnSp>
        <p:nvCxnSpPr>
          <p:cNvPr id="8" name="Straight Connector 7"/>
          <p:cNvCxnSpPr/>
          <p:nvPr userDrawn="1"/>
        </p:nvCxnSpPr>
        <p:spPr>
          <a:xfrm>
            <a:off x="454570" y="1159949"/>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966648"/>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Only Black Bkg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p>
            <a:pPr defTabSz="617220">
              <a:lnSpc>
                <a:spcPct val="90000"/>
              </a:lnSpc>
              <a:spcBef>
                <a:spcPts val="540"/>
              </a:spcBef>
              <a:buClr>
                <a:srgbClr val="1D3649"/>
              </a:buClr>
            </a:pPr>
            <a:r>
              <a:rPr lang="en-GB">
                <a:solidFill>
                  <a:srgbClr val="FFFFFF"/>
                </a:solidFill>
              </a:rPr>
              <a:t>IBM CONFIDENTIAL</a:t>
            </a:r>
          </a:p>
        </p:txBody>
      </p:sp>
    </p:spTree>
    <p:extLst>
      <p:ext uri="{BB962C8B-B14F-4D97-AF65-F5344CB8AC3E}">
        <p14:creationId xmlns:p14="http://schemas.microsoft.com/office/powerpoint/2010/main" val="527872"/>
      </p:ext>
    </p:extLst>
  </p:cSld>
  <p:clrMapOvr>
    <a:masterClrMapping/>
  </p:clrMapOvr>
  <p:transition spd="slow">
    <p:push dir="r"/>
  </p:transition>
  <p:extLst>
    <p:ext uri="{DCECCB84-F9BA-43D5-87BE-67443E8EF086}">
      <p15:sldGuideLst xmlns:p15="http://schemas.microsoft.com/office/powerpoint/2012/main">
        <p15:guide id="1" orient="horz" pos="3432">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9" y="1184790"/>
            <a:ext cx="8697541" cy="1127389"/>
          </a:xfrm>
        </p:spPr>
        <p:txBody>
          <a:bodyPr lIns="0" tIns="0" rIns="0" bIns="0" anchor="b" anchorCtr="0">
            <a:noAutofit/>
          </a:bodyPr>
          <a:lstStyle>
            <a:lvl1pPr algn="l">
              <a:lnSpc>
                <a:spcPct val="100000"/>
              </a:lnSpc>
              <a:defRPr sz="3999"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6"/>
            <a:ext cx="8671610" cy="283653"/>
          </a:xfrm>
          <a:prstGeom prst="rect">
            <a:avLst/>
          </a:prstGeom>
        </p:spPr>
        <p:txBody>
          <a:bodyPr lIns="0" tIns="0" rIns="0" bIns="0" anchor="t" anchorCtr="0">
            <a:noAutofit/>
          </a:bodyPr>
          <a:lstStyle>
            <a:lvl1pPr marL="0" indent="0" algn="l">
              <a:lnSpc>
                <a:spcPct val="100000"/>
              </a:lnSpc>
              <a:spcBef>
                <a:spcPts val="0"/>
              </a:spcBef>
              <a:buNone/>
              <a:defRPr sz="2399" b="0" i="0" cap="none" baseline="0">
                <a:solidFill>
                  <a:schemeClr val="bg2"/>
                </a:solidFill>
                <a:latin typeface="IBM Plex Sans" panose="020B0503050203000203" pitchFamily="34" charset="77"/>
                <a:cs typeface="Arial" panose="020B0604020202020204" pitchFamily="34" charset="0"/>
              </a:defRPr>
            </a:lvl1pPr>
            <a:lvl2pPr marL="308533" indent="0" algn="ctr">
              <a:buNone/>
              <a:defRPr sz="1350"/>
            </a:lvl2pPr>
            <a:lvl3pPr marL="617066" indent="0" algn="ctr">
              <a:buNone/>
              <a:defRPr sz="1215"/>
            </a:lvl3pPr>
            <a:lvl4pPr marL="925598" indent="0" algn="ctr">
              <a:buNone/>
              <a:defRPr sz="1080"/>
            </a:lvl4pPr>
            <a:lvl5pPr marL="1234132" indent="0" algn="ctr">
              <a:buNone/>
              <a:defRPr sz="1080"/>
            </a:lvl5pPr>
            <a:lvl6pPr marL="1542665" indent="0" algn="ctr">
              <a:buNone/>
              <a:defRPr sz="1080"/>
            </a:lvl6pPr>
            <a:lvl7pPr marL="1851197" indent="0" algn="ctr">
              <a:buNone/>
              <a:defRPr sz="1080"/>
            </a:lvl7pPr>
            <a:lvl8pPr marL="2159730" indent="0" algn="ctr">
              <a:buNone/>
              <a:defRPr sz="1080"/>
            </a:lvl8pPr>
            <a:lvl9pPr marL="2468263"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1"/>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9"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52" indent="0" algn="r">
              <a:buFontTx/>
              <a:buNone/>
              <a:defRPr sz="1260" i="1"/>
            </a:lvl2pPr>
            <a:lvl3pPr marL="345671" indent="0" algn="r">
              <a:buFontTx/>
              <a:buNone/>
              <a:defRPr sz="1260" i="1"/>
            </a:lvl3pPr>
            <a:lvl4pPr marL="469942" indent="0" algn="r">
              <a:buFontTx/>
              <a:buNone/>
              <a:defRPr sz="1260" i="1"/>
            </a:lvl4pPr>
            <a:lvl5pPr marL="627065"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1"/>
            <a:ext cx="4104436" cy="200981"/>
          </a:xfrm>
          <a:prstGeom prst="rect">
            <a:avLst/>
          </a:prstGeom>
        </p:spPr>
        <p:txBody>
          <a:bodyPr lIns="0" tIns="0" rIns="0" bIns="0" anchor="t" anchorCtr="0">
            <a:noAutofit/>
          </a:bodyPr>
          <a:lstStyle>
            <a:lvl1pPr marL="0" marR="0" indent="0" algn="l" defTabSz="617066"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9"/>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a:xfrm>
            <a:off x="228600" y="4907015"/>
            <a:ext cx="2286000" cy="101419"/>
          </a:xfrm>
          <a:prstGeom prst="rect">
            <a:avLst/>
          </a:prstGeom>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33083880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4112">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78810649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Blank - Ligh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1F704C8-DCEC-AE42-B4D0-9A86DED29D1D}"/>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54A4B1CF-4596-DC4B-A534-87DA97F067BF}"/>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014386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 Light">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tx1"/>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lum bright="30000"/>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4B6FD979-AE96-574A-A8FF-F819499E9F41}"/>
              </a:ext>
            </a:extLst>
          </p:cNvPr>
          <p:cNvSpPr>
            <a:spLocks noGrp="1"/>
          </p:cNvSpPr>
          <p:nvPr>
            <p:ph type="ftr" sz="quarter" idx="14"/>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0AF46F35-AAC6-0249-B57E-63C9C254592D}"/>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327916189"/>
      </p:ext>
    </p:extLst>
  </p:cSld>
  <p:clrMapOvr>
    <a:masterClrMapping/>
  </p:clrMapOvr>
  <p:transition spd="slow">
    <p:push dir="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_BlackBkdg">
    <p:bg>
      <p:bgPr>
        <a:solidFill>
          <a:srgbClr val="12161A"/>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214684593"/>
      </p:ext>
    </p:extLst>
  </p:cSld>
  <p:clrMapOvr>
    <a:overrideClrMapping bg1="lt1" tx1="dk1" bg2="lt2" tx2="dk2" accent1="accent1" accent2="accent2" accent3="accent3" accent4="accent4" accent5="accent5" accent6="accent6" hlink="hlink" folHlink="folHlink"/>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90140-43FB-C24F-880C-B8BE35F1BCB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F4CAF293-D3D4-B243-84D1-DE7B389A1775}"/>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D7E4B97-1B1D-344D-983F-A995E840D5D3}"/>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952477048"/>
      </p:ext>
    </p:extLst>
  </p:cSld>
  <p:clrMapOvr>
    <a:overrideClrMapping bg1="lt1" tx1="dk1" bg2="lt2" tx2="dk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6" y="572249"/>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377" fontAlgn="base">
              <a:spcBef>
                <a:spcPts val="450"/>
              </a:spcBef>
              <a:spcAft>
                <a:spcPct val="0"/>
              </a:spcAft>
              <a:buClrTx/>
              <a:buSzTx/>
              <a:buFontTx/>
              <a:buNone/>
              <a:tabLst/>
            </a:pPr>
            <a:r>
              <a:rPr lang="en-US" dirty="0"/>
              <a:t>Edit Master intro text style</a:t>
            </a:r>
          </a:p>
        </p:txBody>
      </p:sp>
      <p:sp>
        <p:nvSpPr>
          <p:cNvPr id="2" name="Footer Placeholder 1">
            <a:extLst>
              <a:ext uri="{FF2B5EF4-FFF2-40B4-BE49-F238E27FC236}">
                <a16:creationId xmlns:a16="http://schemas.microsoft.com/office/drawing/2014/main" id="{A5AC4C5F-2F8F-5E4E-8EE6-52080C04EF7A}"/>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C5D9BA7F-1940-CD48-A4DF-30BE61FD3C0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
        <p:nvSpPr>
          <p:cNvPr id="9" name="Title 8">
            <a:extLst>
              <a:ext uri="{FF2B5EF4-FFF2-40B4-BE49-F238E27FC236}">
                <a16:creationId xmlns:a16="http://schemas.microsoft.com/office/drawing/2014/main" id="{3043ACC8-F48A-D049-ABE0-B87CC560207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21082743"/>
      </p:ext>
    </p:extLst>
  </p:cSld>
  <p:clrMapOvr>
    <a:overrideClrMapping bg1="lt1" tx1="dk1" bg2="lt2" tx2="dk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eading Title and Subtitle">
    <p:bg>
      <p:bgPr>
        <a:solidFill>
          <a:schemeClr val="tx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6" y="832599"/>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377" fontAlgn="base">
              <a:spcBef>
                <a:spcPts val="450"/>
              </a:spcBef>
              <a:spcAft>
                <a:spcPct val="0"/>
              </a:spcAft>
              <a:buClrTx/>
              <a:buSzTx/>
              <a:buFontTx/>
              <a:buNone/>
              <a:tabLst/>
            </a:pPr>
            <a:r>
              <a:rPr lang="en-US" dirty="0"/>
              <a:t>Edit Master intro text style</a:t>
            </a:r>
          </a:p>
        </p:txBody>
      </p:sp>
      <p:sp>
        <p:nvSpPr>
          <p:cNvPr id="6" name="Title 5">
            <a:extLst>
              <a:ext uri="{FF2B5EF4-FFF2-40B4-BE49-F238E27FC236}">
                <a16:creationId xmlns:a16="http://schemas.microsoft.com/office/drawing/2014/main" id="{3724E524-E40E-0149-AF3D-82E8DB368AB9}"/>
              </a:ext>
            </a:extLst>
          </p:cNvPr>
          <p:cNvSpPr>
            <a:spLocks noGrp="1"/>
          </p:cNvSpPr>
          <p:nvPr>
            <p:ph type="title"/>
          </p:nvPr>
        </p:nvSpPr>
        <p:spPr>
          <a:xfrm>
            <a:off x="219701" y="391781"/>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E7F91217-EF33-204C-900E-A9234E21CCD6}"/>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3372EBD4-5116-7040-A6CF-AFEAED3C1EA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624164315"/>
      </p:ext>
    </p:extLst>
  </p:cSld>
  <p:clrMapOvr>
    <a:overrideClrMapping bg1="lt1" tx1="dk1" bg2="lt2" tx2="dk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2"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10919497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2" y="822960"/>
            <a:ext cx="8686174" cy="3703320"/>
          </a:xfrm>
        </p:spPr>
        <p:txBody>
          <a:bodyPr/>
          <a:lstStyle>
            <a:lvl1pPr>
              <a:defRPr sz="1400" b="0" i="0">
                <a:solidFill>
                  <a:schemeClr val="tx1"/>
                </a:solidFill>
                <a:latin typeface="IBM Plex Sans" panose="020B0503050203000203" pitchFamily="34" charset="77"/>
              </a:defRPr>
            </a:lvl1pPr>
            <a:lvl2pPr>
              <a:defRPr sz="1400" b="0" i="0">
                <a:solidFill>
                  <a:schemeClr val="tx1"/>
                </a:solidFill>
                <a:latin typeface="IBM Plex Sans" panose="020B0503050203000203" pitchFamily="34" charset="77"/>
              </a:defRPr>
            </a:lvl2pPr>
            <a:lvl3pPr>
              <a:defRPr sz="1400" b="0" i="0">
                <a:solidFill>
                  <a:schemeClr val="tx1"/>
                </a:solidFill>
                <a:latin typeface="IBM Plex Sans" panose="020B0503050203000203" pitchFamily="34" charset="77"/>
              </a:defRPr>
            </a:lvl3pPr>
            <a:lvl4pPr>
              <a:defRPr sz="1400" b="0" i="0">
                <a:solidFill>
                  <a:schemeClr val="tx1"/>
                </a:solidFill>
                <a:latin typeface="IBM Plex Sans" panose="020B0503050203000203" pitchFamily="34" charset="77"/>
              </a:defRPr>
            </a:lvl4pPr>
            <a:lvl5pPr>
              <a:defRPr sz="1400" b="0" i="0">
                <a:solidFill>
                  <a:schemeClr val="tx1"/>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27243020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2 Column Content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2"/>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84E6E61-FB80-BD4F-A952-BBAB7FFDE90C}"/>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A784A2D0-D516-5042-B81B-85A38190971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81626723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2 Column Content - Light Bkg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tx1"/>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C744D4B-3E32-F748-8255-3A3DA55D5C9C}"/>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F9ACE6B4-04C9-1744-82D7-C508FD8ABE4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65791804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bg2"/>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45675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1_Title, Text, and Half-page Photo">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2">
              <a:lumMod val="95000"/>
            </a:schemeClr>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bg2"/>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035255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50599160"/>
      </p:ext>
    </p:extLst>
  </p:cSld>
  <p:clrMapOvr>
    <a:masterClrMapping/>
  </p:clrMapOvr>
  <p:transition spd="slow">
    <p:push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0" y="0"/>
            <a:ext cx="4572000" cy="5143500"/>
          </a:xfrm>
          <a:noFill/>
        </p:spPr>
        <p:txBody>
          <a:bodyPr tIns="1005840"/>
          <a:lstStyle>
            <a:lvl1pPr marL="0" indent="0" algn="ctr">
              <a:spcBef>
                <a:spcPts val="0"/>
              </a:spcBef>
              <a:buFontTx/>
              <a:buNone/>
              <a:defRPr b="0" i="0">
                <a:solidFill>
                  <a:schemeClr val="bg2"/>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8" y="880710"/>
            <a:ext cx="2486718" cy="3648577"/>
          </a:xfrm>
        </p:spPr>
        <p:txBody>
          <a:bodyPr/>
          <a:lstStyle>
            <a:lvl1pPr marL="4287" indent="0">
              <a:lnSpc>
                <a:spcPct val="90000"/>
              </a:lnSpc>
              <a:spcBef>
                <a:spcPts val="2700"/>
              </a:spcBef>
              <a:buNone/>
              <a:tabLst/>
              <a:defRPr b="0" i="0">
                <a:solidFill>
                  <a:schemeClr val="bg2"/>
                </a:solidFill>
                <a:latin typeface="IBM Plex Sans" panose="020B0503050203000203" pitchFamily="34" charset="77"/>
              </a:defRPr>
            </a:lvl1pPr>
            <a:lvl2pPr marL="4287" indent="0">
              <a:buNone/>
              <a:tabLst/>
              <a:defRPr b="0" i="0">
                <a:solidFill>
                  <a:schemeClr val="bg1"/>
                </a:solidFill>
                <a:latin typeface="IBM Plex Sans Medium" panose="020B0503050203000203" pitchFamily="34" charset="77"/>
              </a:defRPr>
            </a:lvl2pPr>
            <a:lvl3pPr marL="4287" indent="0">
              <a:buNone/>
              <a:tabLst/>
              <a:defRPr b="0" i="0">
                <a:solidFill>
                  <a:schemeClr val="bg1"/>
                </a:solidFill>
                <a:latin typeface="IBM Plex Sans Medium" panose="020B0503050203000203" pitchFamily="34" charset="77"/>
              </a:defRPr>
            </a:lvl3pPr>
            <a:lvl4pPr marL="4287" indent="0">
              <a:buNone/>
              <a:tabLst/>
              <a:defRPr b="0" i="0">
                <a:solidFill>
                  <a:schemeClr val="bg1"/>
                </a:solidFill>
                <a:latin typeface="IBM Plex Sans Medium" panose="020B0503050203000203" pitchFamily="34" charset="77"/>
              </a:defRPr>
            </a:lvl4pPr>
            <a:lvl5pPr marL="4287"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5" name="Footer Placeholder 4">
            <a:extLst>
              <a:ext uri="{FF2B5EF4-FFF2-40B4-BE49-F238E27FC236}">
                <a16:creationId xmlns:a16="http://schemas.microsoft.com/office/drawing/2014/main" id="{7671A105-193D-B049-AD33-72F58D8145D5}"/>
              </a:ext>
            </a:extLst>
          </p:cNvPr>
          <p:cNvSpPr>
            <a:spLocks noGrp="1"/>
          </p:cNvSpPr>
          <p:nvPr>
            <p:ph type="ftr" sz="quarter" idx="13"/>
          </p:nvPr>
        </p:nvSpPr>
        <p:spPr/>
        <p:txBody>
          <a:bodyPr/>
          <a:lstStyle/>
          <a:p>
            <a:r>
              <a:rPr lang="en-US"/>
              <a:t>IBM CONFIDENTIAL</a:t>
            </a:r>
            <a:endParaRPr lang="en-US" dirty="0"/>
          </a:p>
        </p:txBody>
      </p:sp>
      <p:sp>
        <p:nvSpPr>
          <p:cNvPr id="11" name="Slide Number Placeholder 10">
            <a:extLst>
              <a:ext uri="{FF2B5EF4-FFF2-40B4-BE49-F238E27FC236}">
                <a16:creationId xmlns:a16="http://schemas.microsoft.com/office/drawing/2014/main" id="{3968B5A8-C923-A448-B172-41F92C0D52FC}"/>
              </a:ext>
            </a:extLst>
          </p:cNvPr>
          <p:cNvSpPr>
            <a:spLocks noGrp="1"/>
          </p:cNvSpPr>
          <p:nvPr>
            <p:ph type="sldNum" sz="quarter" idx="14"/>
          </p:nvPr>
        </p:nvSpPr>
        <p:spPr/>
        <p:txBody>
          <a:bodyPr/>
          <a:lstStyle/>
          <a:p>
            <a:fld id="{211F90E4-B54D-634F-995B-5A43DEA426D3}" type="slidenum">
              <a:rPr lang="en-US" smtClean="0"/>
              <a:pPr/>
              <a:t>‹#›</a:t>
            </a:fld>
            <a:endParaRPr lang="en-US" dirty="0"/>
          </a:p>
        </p:txBody>
      </p:sp>
      <p:sp>
        <p:nvSpPr>
          <p:cNvPr id="2" name="Title 1"/>
          <p:cNvSpPr>
            <a:spLocks noGrp="1"/>
          </p:cNvSpPr>
          <p:nvPr>
            <p:ph type="title"/>
          </p:nvPr>
        </p:nvSpPr>
        <p:spPr>
          <a:xfrm>
            <a:off x="228600" y="203370"/>
            <a:ext cx="4343401" cy="310982"/>
          </a:xfrm>
        </p:spPr>
        <p:txBody>
          <a:bodyPr/>
          <a:lstStyle>
            <a:lvl1pPr>
              <a:lnSpc>
                <a:spcPct val="90000"/>
              </a:lnSpc>
              <a:defRPr b="0" i="0">
                <a:solidFill>
                  <a:schemeClr val="bg2"/>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741568572"/>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userDrawn="1">
          <p15:clr>
            <a:srgbClr val="FBAE40"/>
          </p15:clr>
        </p15:guide>
        <p15:guide id="2" orient="horz" pos="821" userDrawn="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solidFill>
            <a:schemeClr val="tx1"/>
          </a:solid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736600" y="214800"/>
            <a:ext cx="8178800" cy="299550"/>
          </a:xfrm>
        </p:spPr>
        <p:txBody>
          <a:bodyPr/>
          <a:lstStyle>
            <a:lvl1pPr>
              <a:defRPr sz="1600" b="0" i="0">
                <a:solidFill>
                  <a:schemeClr val="bg2"/>
                </a:solidFill>
                <a:latin typeface="IBM Plex Sans" panose="020B0503050203000203" pitchFamily="34" charset="77"/>
              </a:defRPr>
            </a:lvl1pPr>
          </a:lstStyle>
          <a:p>
            <a:r>
              <a:rPr lang="en-US" dirty="0"/>
              <a:t>Click to edit Master header 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90"/>
            <a:ext cx="8686800" cy="246221"/>
          </a:xfrm>
        </p:spPr>
        <p:txBody>
          <a:bodyPr wrap="square" lIns="0" tIns="0" rIns="0" bIns="0">
            <a:spAutoFit/>
          </a:bodyPr>
          <a:lstStyle>
            <a:lvl1pPr>
              <a:defRPr lang="en-US" sz="1600" b="0" i="0" dirty="0">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346485"/>
            <a:ext cx="8686800" cy="0"/>
          </a:xfrm>
          <a:prstGeom prst="line">
            <a:avLst/>
          </a:prstGeom>
          <a:ln w="9525">
            <a:solidFill>
              <a:schemeClr val="bg2">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453401"/>
            <a:ext cx="8686800" cy="274538"/>
          </a:xfrm>
        </p:spPr>
        <p:txBody>
          <a:bodyPr wrap="square" lIns="0" tIns="0" rIns="0" bIns="0" anchor="ctr" anchorCtr="0">
            <a:noAutofit/>
          </a:bodyPr>
          <a:lstStyle>
            <a:lvl1pPr algn="ctr">
              <a:defRPr lang="en-US" sz="1000" b="0" i="0" dirty="0">
                <a:solidFill>
                  <a:schemeClr val="bg2">
                    <a:lumMod val="65000"/>
                  </a:schemeClr>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1"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30"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9"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8"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1"/>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42" name="Footer Placeholder 41">
            <a:extLst>
              <a:ext uri="{FF2B5EF4-FFF2-40B4-BE49-F238E27FC236}">
                <a16:creationId xmlns:a16="http://schemas.microsoft.com/office/drawing/2014/main" id="{315097EC-7D14-404A-9A11-E94DF36EBF6F}"/>
              </a:ext>
            </a:extLst>
          </p:cNvPr>
          <p:cNvSpPr>
            <a:spLocks noGrp="1"/>
          </p:cNvSpPr>
          <p:nvPr>
            <p:ph type="ftr" sz="quarter" idx="29"/>
          </p:nvPr>
        </p:nvSpPr>
        <p:spPr>
          <a:xfrm>
            <a:off x="228600" y="4907015"/>
            <a:ext cx="2286000" cy="101419"/>
          </a:xfrm>
          <a:prstGeom prst="rect">
            <a:avLst/>
          </a:prstGeom>
        </p:spPr>
        <p:txBody>
          <a:bodyPr/>
          <a:lstStyle/>
          <a:p>
            <a:r>
              <a:rPr lang="en-US"/>
              <a:t>IBM CONFIDENTIAL</a:t>
            </a:r>
            <a:endParaRPr lang="en-US" dirty="0"/>
          </a:p>
        </p:txBody>
      </p:sp>
      <p:sp>
        <p:nvSpPr>
          <p:cNvPr id="43" name="Slide Number Placeholder 42">
            <a:extLst>
              <a:ext uri="{FF2B5EF4-FFF2-40B4-BE49-F238E27FC236}">
                <a16:creationId xmlns:a16="http://schemas.microsoft.com/office/drawing/2014/main" id="{1E4682EF-A89E-3344-9E32-69BE5872BF5B}"/>
              </a:ext>
            </a:extLst>
          </p:cNvPr>
          <p:cNvSpPr>
            <a:spLocks noGrp="1"/>
          </p:cNvSpPr>
          <p:nvPr>
            <p:ph type="sldNum" sz="quarter" idx="30"/>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5834542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8" y="0"/>
            <a:ext cx="9136605" cy="5143500"/>
          </a:xfrm>
          <a:prstGeom prst="rect">
            <a:avLst/>
          </a:prstGeom>
        </p:spPr>
      </p:pic>
      <p:sp>
        <p:nvSpPr>
          <p:cNvPr id="2" name="Title 1"/>
          <p:cNvSpPr>
            <a:spLocks noGrp="1"/>
          </p:cNvSpPr>
          <p:nvPr userDrawn="1">
            <p:ph type="title" hasCustomPrompt="1"/>
          </p:nvPr>
        </p:nvSpPr>
        <p:spPr>
          <a:xfrm>
            <a:off x="200025" y="1796706"/>
            <a:ext cx="8715375" cy="954100"/>
          </a:xfrm>
        </p:spPr>
        <p:txBody>
          <a:bodyPr anchor="ctr" anchorCtr="0">
            <a:noAutofit/>
          </a:bodyPr>
          <a:lstStyle>
            <a:lvl1pPr algn="ctr">
              <a:lnSpc>
                <a:spcPct val="85000"/>
              </a:lnSpc>
              <a:defRPr sz="3999"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770460364"/>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51464-A707-974F-86DB-20EFC02493AC}"/>
              </a:ext>
            </a:extLst>
          </p:cNvPr>
          <p:cNvPicPr>
            <a:picLocks noChangeAspect="1"/>
          </p:cNvPicPr>
          <p:nvPr userDrawn="1"/>
        </p:nvPicPr>
        <p:blipFill>
          <a:blip r:embed="rId2"/>
          <a:stretch>
            <a:fillRect/>
          </a:stretch>
        </p:blipFill>
        <p:spPr>
          <a:xfrm>
            <a:off x="3698" y="0"/>
            <a:ext cx="9136605" cy="5143500"/>
          </a:xfrm>
          <a:prstGeom prst="rect">
            <a:avLst/>
          </a:prstGeom>
        </p:spPr>
      </p:pic>
      <p:sp>
        <p:nvSpPr>
          <p:cNvPr id="2" name="Title 1"/>
          <p:cNvSpPr>
            <a:spLocks noGrp="1"/>
          </p:cNvSpPr>
          <p:nvPr userDrawn="1">
            <p:ph type="title" hasCustomPrompt="1"/>
          </p:nvPr>
        </p:nvSpPr>
        <p:spPr>
          <a:xfrm>
            <a:off x="205740" y="1537428"/>
            <a:ext cx="8686799" cy="954100"/>
          </a:xfrm>
        </p:spPr>
        <p:txBody>
          <a:bodyPr>
            <a:noAutofit/>
          </a:bodyPr>
          <a:lstStyle>
            <a:lvl1pPr>
              <a:lnSpc>
                <a:spcPct val="85000"/>
              </a:lnSpc>
              <a:defRPr sz="3999" b="0" i="0" baseline="0">
                <a:solidFill>
                  <a:schemeClr val="bg2"/>
                </a:solidFill>
                <a:latin typeface="IBM Plex Sans" panose="020B0503050203000203" pitchFamily="34" charset="77"/>
              </a:defRPr>
            </a:lvl1pPr>
          </a:lstStyle>
          <a:p>
            <a:r>
              <a:rPr lang="en-US" dirty="0"/>
              <a:t>Edit master section title</a:t>
            </a:r>
          </a:p>
        </p:txBody>
      </p:sp>
      <p:sp>
        <p:nvSpPr>
          <p:cNvPr id="29" name="Text Placeholder 28"/>
          <p:cNvSpPr>
            <a:spLocks noGrp="1"/>
          </p:cNvSpPr>
          <p:nvPr userDrawn="1">
            <p:ph type="body" sz="quarter" idx="13"/>
          </p:nvPr>
        </p:nvSpPr>
        <p:spPr>
          <a:xfrm>
            <a:off x="229933" y="1294177"/>
            <a:ext cx="8662607" cy="233395"/>
          </a:xfrm>
          <a:prstGeom prst="rect">
            <a:avLst/>
          </a:prstGeom>
        </p:spPr>
        <p:txBody>
          <a:bodyPr lIns="0" tIns="0" rIns="0" bIns="0" anchor="t" anchorCtr="0">
            <a:normAutofit/>
          </a:bodyPr>
          <a:lstStyle>
            <a:lvl1pPr marL="0" indent="0">
              <a:lnSpc>
                <a:spcPct val="100000"/>
              </a:lnSpc>
              <a:buFontTx/>
              <a:buNone/>
              <a:defRPr sz="1400" b="0" i="0" cap="none" baseline="0">
                <a:solidFill>
                  <a:schemeClr val="bg2"/>
                </a:solidFill>
                <a:latin typeface="IBM Plex Sans" panose="020B0503050203000203" pitchFamily="34" charset="77"/>
              </a:defRPr>
            </a:lvl1pPr>
            <a:lvl2pPr marL="158552" indent="0">
              <a:buFontTx/>
              <a:buNone/>
              <a:defRPr sz="1080">
                <a:solidFill>
                  <a:schemeClr val="bg1"/>
                </a:solidFill>
              </a:defRPr>
            </a:lvl2pPr>
            <a:lvl3pPr marL="345671" indent="0">
              <a:buFontTx/>
              <a:buNone/>
              <a:defRPr sz="1080">
                <a:solidFill>
                  <a:schemeClr val="bg1"/>
                </a:solidFill>
              </a:defRPr>
            </a:lvl3pPr>
            <a:lvl4pPr marL="469942" indent="0">
              <a:buFontTx/>
              <a:buNone/>
              <a:defRPr sz="1080">
                <a:solidFill>
                  <a:schemeClr val="bg1"/>
                </a:solidFill>
              </a:defRPr>
            </a:lvl4pPr>
            <a:lvl5pPr marL="627065" indent="0">
              <a:buFontTx/>
              <a:buNone/>
              <a:defRPr sz="1080">
                <a:solidFill>
                  <a:schemeClr val="bg1"/>
                </a:solidFill>
              </a:defRPr>
            </a:lvl5pPr>
          </a:lstStyle>
          <a:p>
            <a:pPr lvl="0"/>
            <a:r>
              <a:rPr lang="en-US" dirty="0"/>
              <a:t>Edit Master text styles</a:t>
            </a:r>
          </a:p>
        </p:txBody>
      </p:sp>
      <p:sp>
        <p:nvSpPr>
          <p:cNvPr id="6" name="Footer Placeholder 5">
            <a:extLst>
              <a:ext uri="{FF2B5EF4-FFF2-40B4-BE49-F238E27FC236}">
                <a16:creationId xmlns:a16="http://schemas.microsoft.com/office/drawing/2014/main" id="{E236567B-B495-324F-A593-AE52BC348479}"/>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A278B10E-F9EF-704D-9706-44A1EB2B55E4}"/>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002953920"/>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8BA119-B818-1741-B2A1-3501E39C78D6}"/>
              </a:ext>
            </a:extLst>
          </p:cNvPr>
          <p:cNvPicPr>
            <a:picLocks noChangeAspect="1"/>
          </p:cNvPicPr>
          <p:nvPr userDrawn="1"/>
        </p:nvPicPr>
        <p:blipFill>
          <a:blip r:embed="rId2"/>
          <a:stretch>
            <a:fillRect/>
          </a:stretch>
        </p:blipFill>
        <p:spPr>
          <a:xfrm>
            <a:off x="1" y="0"/>
            <a:ext cx="9144000" cy="2590800"/>
          </a:xfrm>
          <a:prstGeom prst="rect">
            <a:avLst/>
          </a:prstGeom>
        </p:spPr>
      </p:pic>
      <p:sp>
        <p:nvSpPr>
          <p:cNvPr id="2" name="Title 1"/>
          <p:cNvSpPr>
            <a:spLocks noGrp="1"/>
          </p:cNvSpPr>
          <p:nvPr userDrawn="1">
            <p:ph type="title" hasCustomPrompt="1"/>
          </p:nvPr>
        </p:nvSpPr>
        <p:spPr>
          <a:xfrm>
            <a:off x="202402" y="822326"/>
            <a:ext cx="8712998" cy="824937"/>
          </a:xfrm>
        </p:spPr>
        <p:txBody>
          <a:bodyPr>
            <a:noAutofit/>
          </a:bodyPr>
          <a:lstStyle>
            <a:lvl1pPr algn="ctr">
              <a:lnSpc>
                <a:spcPct val="100000"/>
              </a:lnSpc>
              <a:defRPr sz="3999" b="0" i="0">
                <a:solidFill>
                  <a:schemeClr val="bg2"/>
                </a:solidFill>
                <a:latin typeface="IBM Plex Sans" panose="020B0503050203000203" pitchFamily="34" charset="77"/>
              </a:defRPr>
            </a:lvl1pPr>
          </a:lstStyle>
          <a:p>
            <a:r>
              <a:rPr lang="en-US" dirty="0"/>
              <a:t>Edit master call to action title</a:t>
            </a:r>
          </a:p>
        </p:txBody>
      </p:sp>
      <p:sp>
        <p:nvSpPr>
          <p:cNvPr id="7" name="Footer Placeholder 6">
            <a:extLst>
              <a:ext uri="{FF2B5EF4-FFF2-40B4-BE49-F238E27FC236}">
                <a16:creationId xmlns:a16="http://schemas.microsoft.com/office/drawing/2014/main" id="{BEA5060C-237B-D84A-ACB4-D2AD42500272}"/>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8D452E02-FC7F-584C-8D2A-7F8B04860ED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450068782"/>
      </p:ext>
    </p:extLst>
  </p:cSld>
  <p:clrMapOvr>
    <a:masterClrMapping/>
  </p:clrMapOvr>
  <p:extLst>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 - Black Bkdgd">
    <p:bg>
      <p:bgPr>
        <a:solidFill>
          <a:srgbClr val="010203"/>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6" y="3572968"/>
            <a:ext cx="6400453" cy="233222"/>
          </a:xfrm>
          <a:prstGeom prst="rect">
            <a:avLst/>
          </a:prstGeom>
        </p:spPr>
        <p:txBody>
          <a:bodyPr tIns="0" bIns="0"/>
          <a:lstStyle>
            <a:lvl1pPr marL="0" indent="0">
              <a:spcBef>
                <a:spcPts val="0"/>
              </a:spcBef>
              <a:buFontTx/>
              <a:buNone/>
              <a:defRPr b="0" i="0" cap="none" baseline="0">
                <a:solidFill>
                  <a:schemeClr val="bg2"/>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4"/>
            <a:ext cx="6400800" cy="1725645"/>
          </a:xfrm>
        </p:spPr>
        <p:txBody>
          <a:bodyPr anchor="b" anchorCtr="0">
            <a:noAutofit/>
          </a:bodyPr>
          <a:lstStyle>
            <a:lvl1pPr>
              <a:lnSpc>
                <a:spcPct val="100000"/>
              </a:lnSpc>
              <a:defRPr sz="2799" b="0" i="0">
                <a:solidFill>
                  <a:schemeClr val="bg2"/>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6" y="3394711"/>
            <a:ext cx="6400453" cy="178259"/>
          </a:xfrm>
          <a:prstGeom prst="rect">
            <a:avLst/>
          </a:prstGeom>
        </p:spPr>
        <p:txBody>
          <a:bodyPr tIns="0" bIns="0" anchor="b" anchorCtr="0"/>
          <a:lstStyle>
            <a:lvl1pPr marL="0" indent="0">
              <a:spcBef>
                <a:spcPts val="0"/>
              </a:spcBef>
              <a:buFontTx/>
              <a:buNone/>
              <a:defRPr b="0" i="0" cap="none" baseline="0">
                <a:solidFill>
                  <a:schemeClr val="bg2"/>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54104" y="1100797"/>
            <a:ext cx="2318234" cy="1920673"/>
          </a:xfrm>
          <a:prstGeom prst="rect">
            <a:avLst/>
          </a:prstGeom>
        </p:spPr>
      </p:pic>
      <p:sp>
        <p:nvSpPr>
          <p:cNvPr id="4" name="Footer Placeholder 3">
            <a:extLst>
              <a:ext uri="{FF2B5EF4-FFF2-40B4-BE49-F238E27FC236}">
                <a16:creationId xmlns:a16="http://schemas.microsoft.com/office/drawing/2014/main" id="{F5B318FD-189F-944F-8E79-C6285C78C8B6}"/>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10" name="Slide Number Placeholder 9">
            <a:extLst>
              <a:ext uri="{FF2B5EF4-FFF2-40B4-BE49-F238E27FC236}">
                <a16:creationId xmlns:a16="http://schemas.microsoft.com/office/drawing/2014/main" id="{066FE05A-56C1-5A42-A7F1-FDF465EC7BF6}"/>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36613628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Quote - Light">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6" y="3572968"/>
            <a:ext cx="6400453" cy="233222"/>
          </a:xfrm>
          <a:prstGeom prst="rect">
            <a:avLst/>
          </a:prstGeom>
        </p:spPr>
        <p:txBody>
          <a:bodyPr tIns="0" bIns="0"/>
          <a:lstStyle>
            <a:lvl1pPr marL="0" indent="0">
              <a:spcBef>
                <a:spcPts val="0"/>
              </a:spcBef>
              <a:buFontTx/>
              <a:buNone/>
              <a:defRPr b="0" i="0" cap="none" baseline="0">
                <a:solidFill>
                  <a:schemeClr val="tx1"/>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4"/>
            <a:ext cx="6400800" cy="1725645"/>
          </a:xfrm>
        </p:spPr>
        <p:txBody>
          <a:bodyPr anchor="b" anchorCtr="0">
            <a:noAutofit/>
          </a:bodyPr>
          <a:lstStyle>
            <a:lvl1pPr>
              <a:lnSpc>
                <a:spcPct val="100000"/>
              </a:lnSpc>
              <a:defRPr sz="2799" b="0" i="0">
                <a:solidFill>
                  <a:schemeClr val="tx1"/>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6" y="3394711"/>
            <a:ext cx="6400453" cy="178259"/>
          </a:xfrm>
          <a:prstGeom prst="rect">
            <a:avLst/>
          </a:prstGeom>
        </p:spPr>
        <p:txBody>
          <a:bodyPr tIns="0" bIns="0" anchor="b" anchorCtr="0"/>
          <a:lstStyle>
            <a:lvl1pPr marL="0" indent="0">
              <a:spcBef>
                <a:spcPts val="0"/>
              </a:spcBef>
              <a:buFontTx/>
              <a:buNone/>
              <a:defRPr b="0" i="0" cap="none" baseline="0">
                <a:solidFill>
                  <a:schemeClr val="tx1"/>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lum bright="30000"/>
            <a:extLst>
              <a:ext uri="{28A0092B-C50C-407E-A947-70E740481C1C}">
                <a14:useLocalDpi xmlns:a14="http://schemas.microsoft.com/office/drawing/2010/main"/>
              </a:ext>
            </a:extLst>
          </a:blip>
          <a:srcRect l="39181" t="24072" r="39181" b="60667"/>
          <a:stretch/>
        </p:blipFill>
        <p:spPr bwMode="ltGray">
          <a:xfrm>
            <a:off x="54104" y="1100797"/>
            <a:ext cx="2318234" cy="1920673"/>
          </a:xfrm>
          <a:prstGeom prst="rect">
            <a:avLst/>
          </a:prstGeom>
        </p:spPr>
      </p:pic>
      <p:sp>
        <p:nvSpPr>
          <p:cNvPr id="4" name="Footer Placeholder 3">
            <a:extLst>
              <a:ext uri="{FF2B5EF4-FFF2-40B4-BE49-F238E27FC236}">
                <a16:creationId xmlns:a16="http://schemas.microsoft.com/office/drawing/2014/main" id="{4B6FD979-AE96-574A-A8FF-F819499E9F41}"/>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0AF46F35-AAC6-0249-B57E-63C9C254592D}"/>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91308552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1" y="0"/>
            <a:ext cx="4572000" cy="5143500"/>
          </a:xfrm>
          <a:noFill/>
        </p:spPr>
        <p:txBody>
          <a:bodyPr tIns="1005840"/>
          <a:lstStyle>
            <a:lvl1pPr marL="0" indent="0" algn="ctr">
              <a:spcBef>
                <a:spcPts val="0"/>
              </a:spcBef>
              <a:buFontTx/>
              <a:buNone/>
              <a:defRPr b="0" i="0">
                <a:solidFill>
                  <a:schemeClr val="bg2"/>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9" y="880711"/>
            <a:ext cx="2486718" cy="3648577"/>
          </a:xfrm>
        </p:spPr>
        <p:txBody>
          <a:bodyPr/>
          <a:lstStyle>
            <a:lvl1pPr marL="4286" indent="0">
              <a:lnSpc>
                <a:spcPct val="90000"/>
              </a:lnSpc>
              <a:spcBef>
                <a:spcPts val="2699"/>
              </a:spcBef>
              <a:buNone/>
              <a:tabLst/>
              <a:defRPr b="0" i="0">
                <a:solidFill>
                  <a:schemeClr val="bg2"/>
                </a:solidFill>
                <a:latin typeface="IBM Plex Sans" panose="020B0503050203000203" pitchFamily="34" charset="77"/>
              </a:defRPr>
            </a:lvl1pPr>
            <a:lvl2pPr marL="4286" indent="0">
              <a:buNone/>
              <a:tabLst/>
              <a:defRPr b="0" i="0">
                <a:solidFill>
                  <a:schemeClr val="bg1"/>
                </a:solidFill>
                <a:latin typeface="IBM Plex Sans Medium" panose="020B0503050203000203" pitchFamily="34" charset="77"/>
              </a:defRPr>
            </a:lvl2pPr>
            <a:lvl3pPr marL="4286" indent="0">
              <a:buNone/>
              <a:tabLst/>
              <a:defRPr b="0" i="0">
                <a:solidFill>
                  <a:schemeClr val="bg1"/>
                </a:solidFill>
                <a:latin typeface="IBM Plex Sans Medium" panose="020B0503050203000203" pitchFamily="34" charset="77"/>
              </a:defRPr>
            </a:lvl3pPr>
            <a:lvl4pPr marL="4286" indent="0">
              <a:buNone/>
              <a:tabLst/>
              <a:defRPr b="0" i="0">
                <a:solidFill>
                  <a:schemeClr val="bg1"/>
                </a:solidFill>
                <a:latin typeface="IBM Plex Sans Medium" panose="020B0503050203000203" pitchFamily="34" charset="77"/>
              </a:defRPr>
            </a:lvl4pPr>
            <a:lvl5pPr marL="4286"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5" name="Footer Placeholder 4">
            <a:extLst>
              <a:ext uri="{FF2B5EF4-FFF2-40B4-BE49-F238E27FC236}">
                <a16:creationId xmlns:a16="http://schemas.microsoft.com/office/drawing/2014/main" id="{7671A105-193D-B049-AD33-72F58D8145D5}"/>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11" name="Slide Number Placeholder 10">
            <a:extLst>
              <a:ext uri="{FF2B5EF4-FFF2-40B4-BE49-F238E27FC236}">
                <a16:creationId xmlns:a16="http://schemas.microsoft.com/office/drawing/2014/main" id="{3968B5A8-C923-A448-B172-41F92C0D52FC}"/>
              </a:ext>
            </a:extLst>
          </p:cNvPr>
          <p:cNvSpPr>
            <a:spLocks noGrp="1"/>
          </p:cNvSpPr>
          <p:nvPr>
            <p:ph type="sldNum" sz="quarter" idx="14"/>
          </p:nvPr>
        </p:nvSpPr>
        <p:spPr/>
        <p:txBody>
          <a:bodyPr/>
          <a:lstStyle/>
          <a:p>
            <a:fld id="{211F90E4-B54D-634F-995B-5A43DEA426D3}" type="slidenum">
              <a:rPr lang="en-US" smtClean="0"/>
              <a:pPr/>
              <a:t>‹#›</a:t>
            </a:fld>
            <a:endParaRPr lang="en-US" dirty="0"/>
          </a:p>
        </p:txBody>
      </p:sp>
      <p:sp>
        <p:nvSpPr>
          <p:cNvPr id="2" name="Title 1"/>
          <p:cNvSpPr>
            <a:spLocks noGrp="1"/>
          </p:cNvSpPr>
          <p:nvPr>
            <p:ph type="title"/>
          </p:nvPr>
        </p:nvSpPr>
        <p:spPr>
          <a:xfrm>
            <a:off x="228601" y="203371"/>
            <a:ext cx="4343401" cy="310982"/>
          </a:xfrm>
        </p:spPr>
        <p:txBody>
          <a:bodyPr/>
          <a:lstStyle>
            <a:lvl1pPr>
              <a:lnSpc>
                <a:spcPct val="90000"/>
              </a:lnSpc>
              <a:defRPr b="0" i="0">
                <a:solidFill>
                  <a:schemeClr val="bg2"/>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17140525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2" y="2355004"/>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350126"/>
            <a:ext cx="162873" cy="148133"/>
          </a:xfrm>
          <a:prstGeom prst="rect">
            <a:avLst/>
          </a:prstGeom>
        </p:spPr>
      </p:pic>
      <p:sp>
        <p:nvSpPr>
          <p:cNvPr id="47" name="TextBox 46"/>
          <p:cNvSpPr txBox="1"/>
          <p:nvPr/>
        </p:nvSpPr>
        <p:spPr>
          <a:xfrm>
            <a:off x="468022" y="2555866"/>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4" y="2551101"/>
            <a:ext cx="162873" cy="148133"/>
          </a:xfrm>
          <a:prstGeom prst="rect">
            <a:avLst/>
          </a:prstGeom>
        </p:spPr>
      </p:pic>
      <p:sp>
        <p:nvSpPr>
          <p:cNvPr id="45" name="TextBox 44"/>
          <p:cNvSpPr txBox="1"/>
          <p:nvPr userDrawn="1"/>
        </p:nvSpPr>
        <p:spPr>
          <a:xfrm>
            <a:off x="468022" y="2957590"/>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7" y="3120391"/>
            <a:ext cx="228051" cy="205418"/>
          </a:xfrm>
          <a:prstGeom prst="rect">
            <a:avLst/>
          </a:prstGeom>
        </p:spPr>
      </p:pic>
      <p:sp>
        <p:nvSpPr>
          <p:cNvPr id="44" name="TextBox 43"/>
          <p:cNvSpPr txBox="1"/>
          <p:nvPr userDrawn="1"/>
        </p:nvSpPr>
        <p:spPr>
          <a:xfrm>
            <a:off x="468024" y="3158452"/>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1" y="3326747"/>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1" y="3982498"/>
            <a:ext cx="7122703" cy="933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2" y="2141278"/>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7" y="1234440"/>
            <a:ext cx="8358796" cy="784702"/>
          </a:xfrm>
          <a:prstGeom prst="rect">
            <a:avLst/>
          </a:prstGeom>
          <a:noFill/>
        </p:spPr>
        <p:txBody>
          <a:bodyPr wrap="square" rtlCol="0">
            <a:spAutoFit/>
          </a:bodyPr>
          <a:lstStyle/>
          <a:p>
            <a:pPr algn="l"/>
            <a:r>
              <a:rPr lang="en-US" sz="4499"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2"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752077"/>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664347"/>
            <a:ext cx="662940" cy="246839"/>
          </a:xfrm>
          <a:prstGeom prst="rect">
            <a:avLst/>
          </a:prstGeom>
        </p:spPr>
      </p:pic>
    </p:spTree>
    <p:extLst>
      <p:ext uri="{BB962C8B-B14F-4D97-AF65-F5344CB8AC3E}">
        <p14:creationId xmlns:p14="http://schemas.microsoft.com/office/powerpoint/2010/main" val="40665904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9"/>
            <a:ext cx="4142232" cy="369204"/>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409208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D3649"/>
                </a:solidFill>
              </a:defRPr>
            </a:lvl1pPr>
          </a:lstStyle>
          <a:p>
            <a:r>
              <a:rPr lang="en-US"/>
              <a:t>Click to edit Master title style</a:t>
            </a:r>
            <a:endParaRPr lang="en-US" dirty="0"/>
          </a:p>
        </p:txBody>
      </p:sp>
      <p:sp>
        <p:nvSpPr>
          <p:cNvPr id="5" name="Content Placeholder 4"/>
          <p:cNvSpPr>
            <a:spLocks noGrp="1"/>
          </p:cNvSpPr>
          <p:nvPr>
            <p:ph sz="quarter" idx="14"/>
          </p:nvPr>
        </p:nvSpPr>
        <p:spPr>
          <a:xfrm>
            <a:off x="457200" y="822960"/>
            <a:ext cx="8229600" cy="37033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5"/>
          </p:nvPr>
        </p:nvSpPr>
        <p:spPr/>
        <p:txBody>
          <a:bodyPr/>
          <a:lstStyle/>
          <a:p>
            <a:pPr defTabSz="617066">
              <a:lnSpc>
                <a:spcPct val="90000"/>
              </a:lnSpc>
              <a:spcBef>
                <a:spcPts val="540"/>
              </a:spcBef>
              <a:buClr>
                <a:srgbClr val="1D3649"/>
              </a:buClr>
            </a:pPr>
            <a:r>
              <a:rPr lang="en-CA">
                <a:solidFill>
                  <a:srgbClr val="FFFFFF"/>
                </a:solidFill>
              </a:rPr>
              <a:t>IBM CONFIDENTIAL</a:t>
            </a:r>
            <a:endParaRPr lang="en-CA" dirty="0">
              <a:solidFill>
                <a:srgbClr val="FFFFFF"/>
              </a:solidFill>
            </a:endParaRPr>
          </a:p>
        </p:txBody>
      </p:sp>
    </p:spTree>
    <p:extLst>
      <p:ext uri="{BB962C8B-B14F-4D97-AF65-F5344CB8AC3E}">
        <p14:creationId xmlns:p14="http://schemas.microsoft.com/office/powerpoint/2010/main" val="2143587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2" y="2355003"/>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350125"/>
            <a:ext cx="162873" cy="148133"/>
          </a:xfrm>
          <a:prstGeom prst="rect">
            <a:avLst/>
          </a:prstGeom>
        </p:spPr>
      </p:pic>
      <p:sp>
        <p:nvSpPr>
          <p:cNvPr id="47" name="TextBox 46"/>
          <p:cNvSpPr txBox="1"/>
          <p:nvPr/>
        </p:nvSpPr>
        <p:spPr>
          <a:xfrm>
            <a:off x="468022" y="2555865"/>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3" y="2551100"/>
            <a:ext cx="162873" cy="148133"/>
          </a:xfrm>
          <a:prstGeom prst="rect">
            <a:avLst/>
          </a:prstGeom>
        </p:spPr>
      </p:pic>
      <p:sp>
        <p:nvSpPr>
          <p:cNvPr id="45" name="TextBox 44"/>
          <p:cNvSpPr txBox="1"/>
          <p:nvPr userDrawn="1"/>
        </p:nvSpPr>
        <p:spPr>
          <a:xfrm>
            <a:off x="468022" y="2957589"/>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6" y="3120390"/>
            <a:ext cx="228051" cy="205418"/>
          </a:xfrm>
          <a:prstGeom prst="rect">
            <a:avLst/>
          </a:prstGeom>
        </p:spPr>
      </p:pic>
      <p:sp>
        <p:nvSpPr>
          <p:cNvPr id="44" name="TextBox 43"/>
          <p:cNvSpPr txBox="1"/>
          <p:nvPr userDrawn="1"/>
        </p:nvSpPr>
        <p:spPr>
          <a:xfrm>
            <a:off x="468023" y="3158451"/>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0" y="3326746"/>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0" y="3890289"/>
            <a:ext cx="7122703" cy="9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2" y="2141277"/>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7" y="1234440"/>
            <a:ext cx="8358796" cy="784830"/>
          </a:xfrm>
          <a:prstGeom prst="rect">
            <a:avLst/>
          </a:prstGeom>
          <a:noFill/>
        </p:spPr>
        <p:txBody>
          <a:bodyPr wrap="square" rtlCol="0">
            <a:spAutoFit/>
          </a:bodyPr>
          <a:lstStyle/>
          <a:p>
            <a:pPr algn="l"/>
            <a:r>
              <a:rPr lang="en-US" sz="4500"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2"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752076"/>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572138"/>
            <a:ext cx="662940" cy="246839"/>
          </a:xfrm>
          <a:prstGeom prst="rect">
            <a:avLst/>
          </a:prstGeom>
        </p:spPr>
      </p:pic>
    </p:spTree>
    <p:extLst>
      <p:ext uri="{BB962C8B-B14F-4D97-AF65-F5344CB8AC3E}">
        <p14:creationId xmlns:p14="http://schemas.microsoft.com/office/powerpoint/2010/main" val="3159968947"/>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7896923"/>
      </p:ext>
    </p:extLst>
  </p:cSld>
  <p:clrMapOvr>
    <a:overrideClrMapping bg1="dk1" tx1="lt1" bg2="dk2" tx2="lt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Tree>
    <p:extLst>
      <p:ext uri="{BB962C8B-B14F-4D97-AF65-F5344CB8AC3E}">
        <p14:creationId xmlns:p14="http://schemas.microsoft.com/office/powerpoint/2010/main" val="103580513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6063" algn="r"/>
              </a:tabLst>
              <a:defRPr b="1">
                <a:solidFill>
                  <a:schemeClr val="tx1"/>
                </a:solidFill>
              </a:defRPr>
            </a:lvl1pPr>
            <a:lvl2pPr marL="0" indent="0">
              <a:spcBef>
                <a:spcPts val="0"/>
              </a:spcBef>
              <a:buNone/>
              <a:tabLst>
                <a:tab pos="4056063" algn="r"/>
              </a:tabLst>
              <a:defRPr>
                <a:solidFill>
                  <a:schemeClr val="tx1"/>
                </a:solidFill>
              </a:defRPr>
            </a:lvl2pPr>
            <a:lvl3pPr marL="201612" indent="0">
              <a:buNone/>
              <a:defRPr/>
            </a:lvl3pPr>
            <a:lvl4pPr marL="434975" indent="0">
              <a:buNone/>
              <a:defRPr/>
            </a:lvl4pPr>
            <a:lvl5pPr marL="63182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6063" algn="r"/>
              </a:tabLst>
              <a:defRPr b="1">
                <a:solidFill>
                  <a:schemeClr val="tx1"/>
                </a:solidFill>
              </a:defRPr>
            </a:lvl1pPr>
            <a:lvl2pPr marL="0" indent="0">
              <a:spcBef>
                <a:spcPts val="0"/>
              </a:spcBef>
              <a:buFontTx/>
              <a:buNone/>
              <a:tabLst>
                <a:tab pos="4056063" algn="r"/>
              </a:tabLst>
              <a:defRPr>
                <a:solidFill>
                  <a:schemeClr val="tx1"/>
                </a:solidFill>
              </a:defRPr>
            </a:lvl2pPr>
            <a:lvl3pPr marL="0" indent="0">
              <a:spcBef>
                <a:spcPts val="0"/>
              </a:spcBef>
              <a:buFontTx/>
              <a:buNone/>
              <a:tabLst>
                <a:tab pos="4056063" algn="r"/>
              </a:tabLst>
              <a:defRPr>
                <a:solidFill>
                  <a:schemeClr val="tx1"/>
                </a:solidFill>
              </a:defRPr>
            </a:lvl3pPr>
            <a:lvl4pPr marL="0" indent="0">
              <a:spcBef>
                <a:spcPts val="0"/>
              </a:spcBef>
              <a:buFontTx/>
              <a:buNone/>
              <a:tabLst>
                <a:tab pos="4056063" algn="r"/>
              </a:tabLst>
              <a:defRPr>
                <a:solidFill>
                  <a:schemeClr val="tx1"/>
                </a:solidFill>
              </a:defRPr>
            </a:lvl4pPr>
            <a:lvl5pPr marL="0" indent="0">
              <a:spcBef>
                <a:spcPts val="0"/>
              </a:spcBef>
              <a:buFontTx/>
              <a:buNone/>
              <a:tabLst>
                <a:tab pos="4056063" algn="r"/>
              </a:tabLst>
              <a:defRPr>
                <a:solidFill>
                  <a:schemeClr val="tx1"/>
                </a:solidFill>
              </a:defRPr>
            </a:lvl5pPr>
            <a:lvl6pPr marL="0" indent="0">
              <a:buFontTx/>
              <a:buNone/>
              <a:tabLst>
                <a:tab pos="4056063" algn="r"/>
              </a:tabLst>
              <a:defRPr b="0" i="0">
                <a:solidFill>
                  <a:schemeClr val="tx1"/>
                </a:solidFill>
                <a:latin typeface="IBM Plex Sans" panose="020B0503050203000203" pitchFamily="34" charset="77"/>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CC57EC-C62A-6D4A-A672-2B6AEF178C4A}"/>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FB2C2C76-2949-954E-B57D-C7F2D14B13AF}"/>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7" name="Title 6">
            <a:extLst>
              <a:ext uri="{FF2B5EF4-FFF2-40B4-BE49-F238E27FC236}">
                <a16:creationId xmlns:a16="http://schemas.microsoft.com/office/drawing/2014/main" id="{E585C47D-CC24-554F-98BC-600A6BAF6BD5}"/>
              </a:ext>
            </a:extLst>
          </p:cNvPr>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24781458"/>
      </p:ext>
    </p:extLst>
  </p:cSld>
  <p:clrMapOvr>
    <a:overrideClrMapping bg1="dk1" tx1="lt1" bg2="dk2" tx2="lt2" accent1="accent1" accent2="accent2" accent3="accent3" accent4="accent4" accent5="accent5" accent6="accent6" hlink="hlink" folHlink="folHlink"/>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2813852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343622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8138344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749097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510434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629658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9529278"/>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Section Divider">
    <p:bg>
      <p:bgPr>
        <a:solidFill>
          <a:srgbClr val="1D364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l="63757" t="44138" b="14099"/>
          <a:stretch/>
        </p:blipFill>
        <p:spPr>
          <a:xfrm>
            <a:off x="5829300" y="2320349"/>
            <a:ext cx="3312263" cy="2148099"/>
          </a:xfrm>
          <a:prstGeom prst="rect">
            <a:avLst/>
          </a:prstGeom>
        </p:spPr>
      </p:pic>
      <p:sp>
        <p:nvSpPr>
          <p:cNvPr id="2" name="Title 1"/>
          <p:cNvSpPr>
            <a:spLocks noGrp="1"/>
          </p:cNvSpPr>
          <p:nvPr userDrawn="1">
            <p:ph type="title" hasCustomPrompt="1"/>
          </p:nvPr>
        </p:nvSpPr>
        <p:spPr>
          <a:xfrm>
            <a:off x="433552" y="1537426"/>
            <a:ext cx="8259134" cy="954100"/>
          </a:xfrm>
        </p:spPr>
        <p:txBody>
          <a:bodyPr>
            <a:noAutofit/>
          </a:bodyPr>
          <a:lstStyle>
            <a:lvl1pPr>
              <a:lnSpc>
                <a:spcPct val="85000"/>
              </a:lnSpc>
              <a:defRPr sz="3960" b="1" i="0" baseline="0">
                <a:solidFill>
                  <a:schemeClr val="bg1"/>
                </a:solidFill>
                <a:latin typeface="IBM Plex Sans" panose="020B0503050203000203" pitchFamily="34" charset="0"/>
              </a:defRPr>
            </a:lvl1pPr>
          </a:lstStyle>
          <a:p>
            <a:r>
              <a:rPr lang="en-US" dirty="0"/>
              <a:t>Edit master section title</a:t>
            </a:r>
          </a:p>
        </p:txBody>
      </p:sp>
      <p:sp>
        <p:nvSpPr>
          <p:cNvPr id="29" name="Text Placeholder 28"/>
          <p:cNvSpPr>
            <a:spLocks noGrp="1"/>
          </p:cNvSpPr>
          <p:nvPr userDrawn="1">
            <p:ph type="body" sz="quarter" idx="13"/>
          </p:nvPr>
        </p:nvSpPr>
        <p:spPr>
          <a:xfrm>
            <a:off x="456961" y="1339504"/>
            <a:ext cx="8227585" cy="233395"/>
          </a:xfrm>
          <a:prstGeom prst="rect">
            <a:avLst/>
          </a:prstGeom>
        </p:spPr>
        <p:txBody>
          <a:bodyPr lIns="0" tIns="0" rIns="0" bIns="0" anchor="t" anchorCtr="0">
            <a:normAutofit/>
          </a:bodyPr>
          <a:lstStyle>
            <a:lvl1pPr marL="0" indent="0">
              <a:lnSpc>
                <a:spcPct val="100000"/>
              </a:lnSpc>
              <a:buFontTx/>
              <a:buNone/>
              <a:defRPr sz="1260" cap="all" baseline="0">
                <a:solidFill>
                  <a:schemeClr val="bg1"/>
                </a:solidFill>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endParaRPr lang="en-US" dirty="0"/>
          </a:p>
        </p:txBody>
      </p:sp>
      <p:cxnSp>
        <p:nvCxnSpPr>
          <p:cNvPr id="8" name="Straight Connector 7"/>
          <p:cNvCxnSpPr/>
          <p:nvPr userDrawn="1"/>
        </p:nvCxnSpPr>
        <p:spPr>
          <a:xfrm>
            <a:off x="454570" y="1159949"/>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39420"/>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5104946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F1ED3DEC-D279-C444-9877-7618BC178E1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1BD9304-8E6B-3F42-AA02-C993E7B599F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776760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0"/>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a:lnSpc>
                <a:spcPct val="90000"/>
              </a:lnSpc>
              <a:defRPr sz="9600" b="0" i="0">
                <a:latin typeface="IBM Plex Sans ExtraLight" panose="020B0303050203000203"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6"/>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4652556B-7102-7A48-B0A8-F9D27A153FD9}"/>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83B1BFD5-71D6-7943-A662-4F1B5644D97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385031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5"/>
            <a:ext cx="4114800" cy="221599"/>
          </a:xfrm>
        </p:spPr>
        <p:txBody>
          <a:bodyPr/>
          <a:lstStyle>
            <a:lvl1pPr>
              <a:defRPr lang="en-US" sz="1600" b="0" dirty="0">
                <a:solidFill>
                  <a:schemeClr val="bg1"/>
                </a:solidFill>
                <a:latin typeface="IBM Plex Sans" charset="0"/>
                <a:ea typeface="IBM Plex Sans" charset="0"/>
                <a:cs typeface="IBM Plex Sans"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marL="0" indent="0" algn="l" rtl="0" eaLnBrk="1" fontAlgn="base" hangingPunct="1">
              <a:lnSpc>
                <a:spcPct val="90000"/>
              </a:lnSpc>
              <a:spcBef>
                <a:spcPts val="1100"/>
              </a:spcBef>
              <a:spcAft>
                <a:spcPct val="0"/>
              </a:spcAft>
              <a:buClr>
                <a:srgbClr val="6D6E70"/>
              </a:buClr>
              <a:buSzPct val="90000"/>
              <a:buFont typeface="Wingdings" pitchFamily="2" charset="2"/>
              <a:buNone/>
              <a:defRPr lang="en-US" sz="9600" dirty="0">
                <a:gradFill>
                  <a:gsLst>
                    <a:gs pos="70000">
                      <a:schemeClr val="accent3"/>
                    </a:gs>
                    <a:gs pos="0">
                      <a:schemeClr val="accent2"/>
                    </a:gs>
                  </a:gsLst>
                  <a:lin ang="18000000" scaled="0"/>
                </a:gradFill>
                <a:latin typeface="IBM Plex Sans ExtraLight" panose="020B0303050203000203" pitchFamily="34" charset="0"/>
                <a:ea typeface="IBM Plex Sans" charset="0"/>
                <a:cs typeface="IBM Plex Sans" charset="0"/>
              </a:defRPr>
            </a:lvl1pPr>
          </a:lstStyle>
          <a:p>
            <a:pPr lvl="0"/>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1960164"/>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18DD3F5-A615-5144-BB67-F7F4A04E0BD2}"/>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B804940-768B-844E-98D7-A740F04B1F7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815184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4FD4C6D4-EB39-DB4A-BE2B-33186066F182}"/>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385A03A-04F4-344D-9D83-62D31A80C833}"/>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651842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826151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1729955"/>
      </p:ext>
    </p:extLst>
  </p:cSld>
  <p:clrMapOvr>
    <a:overrideClrMapping bg1="dk1" tx1="lt1" bg2="dk2" tx2="lt2" accent1="accent1" accent2="accent2" accent3="accent3" accent4="accent4" accent5="accent5" accent6="accent6" hlink="hlink" folHlink="folHlink"/>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A236AA-5D60-EE4D-BA98-40B29F04852D}"/>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56B7EE4-F672-F74C-9D5F-E49650B91BDC}"/>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3402032"/>
      </p:ext>
    </p:extLst>
  </p:cSld>
  <p:clrMapOvr>
    <a:overrideClrMapping bg1="dk1" tx1="lt1" bg2="dk2" tx2="lt2" accent1="accent1" accent2="accent2" accent3="accent3" accent4="accent4" accent5="accent5" accent6="accent6" hlink="hlink" folHlink="folHlink"/>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5"/>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7253A75D-B0A9-6940-8B2A-DC232B5708DF}"/>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8AB8D51-7C43-3A4B-A8BA-24D68CF4927D}"/>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56676016"/>
      </p:ext>
    </p:extLst>
  </p:cSld>
  <p:clrMapOvr>
    <a:overrideClrMapping bg1="dk1" tx1="lt1" bg2="dk2" tx2="lt2" accent1="accent1" accent2="accent2" accent3="accent3" accent4="accent4" accent5="accent5" accent6="accent6" hlink="hlink" folHlink="folHlink"/>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41536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Tree>
    <p:extLst>
      <p:ext uri="{BB962C8B-B14F-4D97-AF65-F5344CB8AC3E}">
        <p14:creationId xmlns:p14="http://schemas.microsoft.com/office/powerpoint/2010/main" val="183421291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0542F67-E7D9-2045-8ED9-23C7D82D4CCF}"/>
              </a:ext>
            </a:extLst>
          </p:cNvPr>
          <p:cNvSpPr>
            <a:spLocks noGrp="1"/>
          </p:cNvSpPr>
          <p:nvPr>
            <p:ph type="ftr" sz="quarter" idx="2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CE56669-5252-0E49-8B51-D183AEF47E30}"/>
              </a:ext>
            </a:extLst>
          </p:cNvPr>
          <p:cNvSpPr>
            <a:spLocks noGrp="1"/>
          </p:cNvSpPr>
          <p:nvPr>
            <p:ph type="sldNum" sz="quarter" idx="2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2272288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2"/>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3FF04C16-A68F-8148-9198-5D2DDFA72B0E}"/>
              </a:ext>
            </a:extLst>
          </p:cNvPr>
          <p:cNvSpPr>
            <a:spLocks noGrp="1"/>
          </p:cNvSpPr>
          <p:nvPr>
            <p:ph type="ftr" sz="quarter" idx="22"/>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379883D6-0003-4642-9444-736503E38232}"/>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676896"/>
      </p:ext>
    </p:extLst>
  </p:cSld>
  <p:clrMapOvr>
    <a:overrideClrMapping bg1="dk1" tx1="lt1" bg2="dk2" tx2="lt2" accent1="accent1" accent2="accent2" accent3="accent3" accent4="accent4" accent5="accent5" accent6="accent6" hlink="hlink" folHlink="folHlink"/>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968035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3"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60B17E5-8AE6-FA41-B738-AB1C246CF665}"/>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D74F55CC-B3BA-D845-A147-980E63FD1E1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2948656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CD8DCA-EB52-1E4E-88FC-33F9BD58C013}"/>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4F80E96A-E9F5-F445-856F-2BEA8F4E7E35}"/>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169024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5A3F142-DDEE-0A43-ADE5-0E690C321AB0}"/>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7F69179D-172C-ED40-B789-80E930277C20}"/>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0368428"/>
      </p:ext>
    </p:extLst>
  </p:cSld>
  <p:clrMapOvr>
    <a:overrideClrMapping bg1="dk1" tx1="lt1" bg2="dk2" tx2="lt2" accent1="accent1" accent2="accent2" accent3="accent3" accent4="accent4" accent5="accent5" accent6="accent6" hlink="hlink" folHlink="folHlink"/>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35888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82004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204930181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9651628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ver on aurora b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FED860-1E68-2541-8164-265FEAF4C3B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24753"/>
          <a:stretch/>
        </p:blipFill>
        <p:spPr>
          <a:xfrm>
            <a:off x="0" y="0"/>
            <a:ext cx="9144000" cy="2580217"/>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Tree>
    <p:extLst>
      <p:ext uri="{BB962C8B-B14F-4D97-AF65-F5344CB8AC3E}">
        <p14:creationId xmlns:p14="http://schemas.microsoft.com/office/powerpoint/2010/main" val="814920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solidFill>
                  <a:schemeClr val="bg1"/>
                </a:solidFill>
              </a:rPr>
              <a:t>Follow us on:</a:t>
            </a:r>
          </a:p>
          <a:p>
            <a:pPr defTabSz="914400"/>
            <a:r>
              <a:rPr lang="en-US" kern="0" dirty="0">
                <a:hlinkClick r:id="rId4">
                  <a:extLst>
                    <a:ext uri="{A12FA001-AC4F-418D-AE19-62706E023703}">
                      <ahyp:hlinkClr xmlns:ahyp="http://schemas.microsoft.com/office/drawing/2018/hyperlinkcolor" val="tx"/>
                    </a:ext>
                  </a:extLst>
                </a:hlinkClick>
              </a:rPr>
              <a:t>ibm.com/security</a:t>
            </a:r>
            <a:endParaRPr lang="en-US" kern="0" dirty="0"/>
          </a:p>
          <a:p>
            <a:pPr defTabSz="914400"/>
            <a:r>
              <a:rPr lang="en-US" kern="0" dirty="0">
                <a:hlinkClick r:id="rId5">
                  <a:extLst>
                    <a:ext uri="{A12FA001-AC4F-418D-AE19-62706E023703}">
                      <ahyp:hlinkClr xmlns:ahyp="http://schemas.microsoft.com/office/drawing/2018/hyperlinkcolor" val="tx"/>
                    </a:ext>
                  </a:extLst>
                </a:hlinkClick>
              </a:rPr>
              <a:t>securityintelligence.com</a:t>
            </a:r>
            <a:endParaRPr lang="en-US" kern="0" dirty="0"/>
          </a:p>
          <a:p>
            <a:pPr defTabSz="914400"/>
            <a:r>
              <a:rPr lang="en-US" kern="0" dirty="0">
                <a:hlinkClick r:id="rId6">
                  <a:extLst>
                    <a:ext uri="{A12FA001-AC4F-418D-AE19-62706E023703}">
                      <ahyp:hlinkClr xmlns:ahyp="http://schemas.microsoft.com/office/drawing/2018/hyperlinkcolor" val="tx"/>
                    </a:ext>
                  </a:extLst>
                </a:hlinkClick>
              </a:rPr>
              <a:t>ibm.com/security/community</a:t>
            </a:r>
            <a:endParaRPr lang="en-US" kern="0" dirty="0"/>
          </a:p>
          <a:p>
            <a:pPr defTabSz="914400"/>
            <a:r>
              <a:rPr lang="en-US" kern="0" dirty="0">
                <a:hlinkClick r:id="rId7">
                  <a:extLst>
                    <a:ext uri="{A12FA001-AC4F-418D-AE19-62706E023703}">
                      <ahyp:hlinkClr xmlns:ahyp="http://schemas.microsoft.com/office/drawing/2018/hyperlinkcolor" val="tx"/>
                    </a:ext>
                  </a:extLst>
                </a:hlinkClick>
              </a:rPr>
              <a:t>xforce.ibmcloud.com</a:t>
            </a:r>
            <a:endParaRPr lang="en-US" kern="0" dirty="0"/>
          </a:p>
          <a:p>
            <a:pPr defTabSz="914400"/>
            <a:r>
              <a:rPr lang="en-US" kern="0" dirty="0">
                <a:hlinkClick r:id="rId8">
                  <a:extLst>
                    <a:ext uri="{A12FA001-AC4F-418D-AE19-62706E023703}">
                      <ahyp:hlinkClr xmlns:ahyp="http://schemas.microsoft.com/office/drawing/2018/hyperlinkcolor" val="tx"/>
                    </a:ext>
                  </a:extLst>
                </a:hlinkClick>
              </a:rPr>
              <a:t>@ibmsecurity</a:t>
            </a:r>
            <a:endParaRPr lang="en-US" kern="0" dirty="0"/>
          </a:p>
          <a:p>
            <a:pPr defTabSz="914400"/>
            <a:r>
              <a:rPr lang="en-US" kern="0" dirty="0">
                <a:hlinkClick r:id="rId9">
                  <a:extLst>
                    <a:ext uri="{A12FA001-AC4F-418D-AE19-62706E023703}">
                      <ahyp:hlinkClr xmlns:ahyp="http://schemas.microsoft.com/office/drawing/2018/hyperlinkcolor" val="tx"/>
                    </a:ext>
                  </a:extLst>
                </a:hlinkClick>
              </a:rPr>
              <a:t>youtube/user/ibmsecuritysolutions</a:t>
            </a:r>
            <a:endParaRPr lang="en-US" kern="0" dirty="0"/>
          </a:p>
          <a:p>
            <a:pPr defTabSz="914400"/>
            <a:endParaRPr lang="en-US"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dirty="0"/>
          </a:p>
        </p:txBody>
      </p:sp>
    </p:spTree>
    <p:extLst>
      <p:ext uri="{BB962C8B-B14F-4D97-AF65-F5344CB8AC3E}">
        <p14:creationId xmlns:p14="http://schemas.microsoft.com/office/powerpoint/2010/main" val="83705674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117996979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9" y="1184790"/>
            <a:ext cx="8697541" cy="1127389"/>
          </a:xfrm>
        </p:spPr>
        <p:txBody>
          <a:bodyPr lIns="0" tIns="0" rIns="0" bIns="0" anchor="b" anchorCtr="0">
            <a:noAutofit/>
          </a:bodyPr>
          <a:lstStyle>
            <a:lvl1pPr algn="l">
              <a:lnSpc>
                <a:spcPct val="100000"/>
              </a:lnSpc>
              <a:defRPr sz="3999"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6"/>
            <a:ext cx="8671610" cy="283653"/>
          </a:xfrm>
          <a:prstGeom prst="rect">
            <a:avLst/>
          </a:prstGeom>
        </p:spPr>
        <p:txBody>
          <a:bodyPr lIns="0" tIns="0" rIns="0" bIns="0" anchor="t" anchorCtr="0">
            <a:noAutofit/>
          </a:bodyPr>
          <a:lstStyle>
            <a:lvl1pPr marL="0" indent="0" algn="l">
              <a:lnSpc>
                <a:spcPct val="100000"/>
              </a:lnSpc>
              <a:spcBef>
                <a:spcPts val="0"/>
              </a:spcBef>
              <a:buNone/>
              <a:defRPr sz="2399" b="0" i="0" cap="none" baseline="0">
                <a:solidFill>
                  <a:schemeClr val="bg2"/>
                </a:solidFill>
                <a:latin typeface="IBM Plex Sans" panose="020B0503050203000203" pitchFamily="34" charset="77"/>
                <a:cs typeface="Arial" panose="020B0604020202020204" pitchFamily="34" charset="0"/>
              </a:defRPr>
            </a:lvl1pPr>
            <a:lvl2pPr marL="308533" indent="0" algn="ctr">
              <a:buNone/>
              <a:defRPr sz="1350"/>
            </a:lvl2pPr>
            <a:lvl3pPr marL="617066" indent="0" algn="ctr">
              <a:buNone/>
              <a:defRPr sz="1215"/>
            </a:lvl3pPr>
            <a:lvl4pPr marL="925598" indent="0" algn="ctr">
              <a:buNone/>
              <a:defRPr sz="1080"/>
            </a:lvl4pPr>
            <a:lvl5pPr marL="1234132" indent="0" algn="ctr">
              <a:buNone/>
              <a:defRPr sz="1080"/>
            </a:lvl5pPr>
            <a:lvl6pPr marL="1542665" indent="0" algn="ctr">
              <a:buNone/>
              <a:defRPr sz="1080"/>
            </a:lvl6pPr>
            <a:lvl7pPr marL="1851197" indent="0" algn="ctr">
              <a:buNone/>
              <a:defRPr sz="1080"/>
            </a:lvl7pPr>
            <a:lvl8pPr marL="2159730" indent="0" algn="ctr">
              <a:buNone/>
              <a:defRPr sz="1080"/>
            </a:lvl8pPr>
            <a:lvl9pPr marL="2468263"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1"/>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9"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52" indent="0" algn="r">
              <a:buFontTx/>
              <a:buNone/>
              <a:defRPr sz="1260" i="1"/>
            </a:lvl2pPr>
            <a:lvl3pPr marL="345671" indent="0" algn="r">
              <a:buFontTx/>
              <a:buNone/>
              <a:defRPr sz="1260" i="1"/>
            </a:lvl3pPr>
            <a:lvl4pPr marL="469942" indent="0" algn="r">
              <a:buFontTx/>
              <a:buNone/>
              <a:defRPr sz="1260" i="1"/>
            </a:lvl4pPr>
            <a:lvl5pPr marL="627065"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1"/>
            <a:ext cx="4104436" cy="200981"/>
          </a:xfrm>
          <a:prstGeom prst="rect">
            <a:avLst/>
          </a:prstGeom>
        </p:spPr>
        <p:txBody>
          <a:bodyPr lIns="0" tIns="0" rIns="0" bIns="0" anchor="t" anchorCtr="0">
            <a:noAutofit/>
          </a:bodyPr>
          <a:lstStyle>
            <a:lvl1pPr marL="0" marR="0" indent="0" algn="l" defTabSz="617066"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9"/>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a:xfrm>
            <a:off x="228600" y="4907015"/>
            <a:ext cx="2286000" cy="101419"/>
          </a:xfrm>
          <a:prstGeom prst="rect">
            <a:avLst/>
          </a:prstGeom>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17311460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4112">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22053130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Blank - Ligh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1F704C8-DCEC-AE42-B4D0-9A86DED29D1D}"/>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54A4B1CF-4596-DC4B-A534-87DA97F067BF}"/>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12487126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_BlackBkdg">
    <p:bg>
      <p:bgPr>
        <a:solidFill>
          <a:srgbClr val="12161A"/>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406741667"/>
      </p:ext>
    </p:extLst>
  </p:cSld>
  <p:clrMapOvr>
    <a:overrideClrMapping bg1="lt1" tx1="dk1" bg2="lt2" tx2="dk2" accent1="accent1" accent2="accent2" accent3="accent3" accent4="accent4" accent5="accent5" accent6="accent6" hlink="hlink" folHlink="folHlink"/>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90140-43FB-C24F-880C-B8BE35F1BCB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F4CAF293-D3D4-B243-84D1-DE7B389A1775}"/>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D7E4B97-1B1D-344D-983F-A995E840D5D3}"/>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587120915"/>
      </p:ext>
    </p:extLst>
  </p:cSld>
  <p:clrMapOvr>
    <a:overrideClrMapping bg1="lt1" tx1="dk1" bg2="lt2" tx2="dk2" accent1="accent1" accent2="accent2" accent3="accent3" accent4="accent4" accent5="accent5" accent6="accent6" hlink="hlink" folHlink="folHlink"/>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6" y="572249"/>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377" fontAlgn="base">
              <a:spcBef>
                <a:spcPts val="450"/>
              </a:spcBef>
              <a:spcAft>
                <a:spcPct val="0"/>
              </a:spcAft>
              <a:buClrTx/>
              <a:buSzTx/>
              <a:buFontTx/>
              <a:buNone/>
              <a:tabLst/>
            </a:pPr>
            <a:r>
              <a:rPr lang="en-US" dirty="0"/>
              <a:t>Edit Master intro text style</a:t>
            </a:r>
          </a:p>
        </p:txBody>
      </p:sp>
      <p:sp>
        <p:nvSpPr>
          <p:cNvPr id="2" name="Footer Placeholder 1">
            <a:extLst>
              <a:ext uri="{FF2B5EF4-FFF2-40B4-BE49-F238E27FC236}">
                <a16:creationId xmlns:a16="http://schemas.microsoft.com/office/drawing/2014/main" id="{A5AC4C5F-2F8F-5E4E-8EE6-52080C04EF7A}"/>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C5D9BA7F-1940-CD48-A4DF-30BE61FD3C0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
        <p:nvSpPr>
          <p:cNvPr id="9" name="Title 8">
            <a:extLst>
              <a:ext uri="{FF2B5EF4-FFF2-40B4-BE49-F238E27FC236}">
                <a16:creationId xmlns:a16="http://schemas.microsoft.com/office/drawing/2014/main" id="{3043ACC8-F48A-D049-ABE0-B87CC560207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7957660"/>
      </p:ext>
    </p:extLst>
  </p:cSld>
  <p:clrMapOvr>
    <a:overrideClrMapping bg1="lt1" tx1="dk1" bg2="lt2" tx2="dk2" accent1="accent1" accent2="accent2" accent3="accent3" accent4="accent4" accent5="accent5" accent6="accent6" hlink="hlink" folHlink="folHlink"/>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ading Title and Subtitle">
    <p:bg>
      <p:bgPr>
        <a:solidFill>
          <a:schemeClr val="tx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6" y="832599"/>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377" fontAlgn="base">
              <a:spcBef>
                <a:spcPts val="450"/>
              </a:spcBef>
              <a:spcAft>
                <a:spcPct val="0"/>
              </a:spcAft>
              <a:buClrTx/>
              <a:buSzTx/>
              <a:buFontTx/>
              <a:buNone/>
              <a:tabLst/>
            </a:pPr>
            <a:r>
              <a:rPr lang="en-US" dirty="0"/>
              <a:t>Edit Master intro text style</a:t>
            </a:r>
          </a:p>
        </p:txBody>
      </p:sp>
      <p:sp>
        <p:nvSpPr>
          <p:cNvPr id="6" name="Title 5">
            <a:extLst>
              <a:ext uri="{FF2B5EF4-FFF2-40B4-BE49-F238E27FC236}">
                <a16:creationId xmlns:a16="http://schemas.microsoft.com/office/drawing/2014/main" id="{3724E524-E40E-0149-AF3D-82E8DB368AB9}"/>
              </a:ext>
            </a:extLst>
          </p:cNvPr>
          <p:cNvSpPr>
            <a:spLocks noGrp="1"/>
          </p:cNvSpPr>
          <p:nvPr>
            <p:ph type="title"/>
          </p:nvPr>
        </p:nvSpPr>
        <p:spPr>
          <a:xfrm>
            <a:off x="219701" y="391781"/>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E7F91217-EF33-204C-900E-A9234E21CCD6}"/>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3372EBD4-5116-7040-A6CF-AFEAED3C1EA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700987700"/>
      </p:ext>
    </p:extLst>
  </p:cSld>
  <p:clrMapOvr>
    <a:overrideClrMapping bg1="lt1" tx1="dk1" bg2="lt2" tx2="dk2" accent1="accent1" accent2="accent2" accent3="accent3" accent4="accent4" accent5="accent5" accent6="accent6" hlink="hlink" folHlink="folHlink"/>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2"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8792157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6063" algn="r"/>
              </a:tabLst>
              <a:defRPr b="1">
                <a:solidFill>
                  <a:schemeClr val="tx1"/>
                </a:solidFill>
              </a:defRPr>
            </a:lvl1pPr>
            <a:lvl2pPr marL="0" indent="0">
              <a:spcBef>
                <a:spcPts val="0"/>
              </a:spcBef>
              <a:buNone/>
              <a:tabLst>
                <a:tab pos="4056063" algn="r"/>
              </a:tabLst>
              <a:defRPr>
                <a:solidFill>
                  <a:schemeClr val="tx1"/>
                </a:solidFill>
              </a:defRPr>
            </a:lvl2pPr>
            <a:lvl3pPr marL="201612" indent="0">
              <a:buNone/>
              <a:defRPr/>
            </a:lvl3pPr>
            <a:lvl4pPr marL="434975" indent="0">
              <a:buNone/>
              <a:defRPr/>
            </a:lvl4pPr>
            <a:lvl5pPr marL="63182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6063" algn="r"/>
              </a:tabLst>
              <a:defRPr b="1">
                <a:solidFill>
                  <a:schemeClr val="tx1"/>
                </a:solidFill>
              </a:defRPr>
            </a:lvl1pPr>
            <a:lvl2pPr marL="0" indent="0">
              <a:spcBef>
                <a:spcPts val="0"/>
              </a:spcBef>
              <a:buFontTx/>
              <a:buNone/>
              <a:tabLst>
                <a:tab pos="4056063" algn="r"/>
              </a:tabLst>
              <a:defRPr>
                <a:solidFill>
                  <a:schemeClr val="tx1"/>
                </a:solidFill>
              </a:defRPr>
            </a:lvl2pPr>
            <a:lvl3pPr marL="0" indent="0">
              <a:spcBef>
                <a:spcPts val="0"/>
              </a:spcBef>
              <a:buFontTx/>
              <a:buNone/>
              <a:tabLst>
                <a:tab pos="4056063" algn="r"/>
              </a:tabLst>
              <a:defRPr>
                <a:solidFill>
                  <a:schemeClr val="tx1"/>
                </a:solidFill>
              </a:defRPr>
            </a:lvl3pPr>
            <a:lvl4pPr marL="0" indent="0">
              <a:spcBef>
                <a:spcPts val="0"/>
              </a:spcBef>
              <a:buFontTx/>
              <a:buNone/>
              <a:tabLst>
                <a:tab pos="4056063" algn="r"/>
              </a:tabLst>
              <a:defRPr>
                <a:solidFill>
                  <a:schemeClr val="tx1"/>
                </a:solidFill>
              </a:defRPr>
            </a:lvl4pPr>
            <a:lvl5pPr marL="0" indent="0">
              <a:spcBef>
                <a:spcPts val="0"/>
              </a:spcBef>
              <a:buFontTx/>
              <a:buNone/>
              <a:tabLst>
                <a:tab pos="4056063" algn="r"/>
              </a:tabLst>
              <a:defRPr>
                <a:solidFill>
                  <a:schemeClr val="tx1"/>
                </a:solidFill>
              </a:defRPr>
            </a:lvl5pPr>
            <a:lvl6pPr marL="0" indent="0">
              <a:buFontTx/>
              <a:buNone/>
              <a:tabLst>
                <a:tab pos="4056063" algn="r"/>
              </a:tabLst>
              <a:defRPr b="0" i="0">
                <a:solidFill>
                  <a:schemeClr val="tx1"/>
                </a:solidFill>
                <a:latin typeface="IBM Plex Sans" panose="020B0503050203000203" pitchFamily="34" charset="77"/>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CC57EC-C62A-6D4A-A672-2B6AEF178C4A}"/>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FB2C2C76-2949-954E-B57D-C7F2D14B13AF}"/>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7" name="Title 6">
            <a:extLst>
              <a:ext uri="{FF2B5EF4-FFF2-40B4-BE49-F238E27FC236}">
                <a16:creationId xmlns:a16="http://schemas.microsoft.com/office/drawing/2014/main" id="{E585C47D-CC24-554F-98BC-600A6BAF6BD5}"/>
              </a:ext>
            </a:extLst>
          </p:cNvPr>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790862358"/>
      </p:ext>
    </p:extLst>
  </p:cSld>
  <p:clrMapOvr>
    <a:overrideClrMapping bg1="dk1" tx1="lt1" bg2="dk2" tx2="lt2" accent1="accent1" accent2="accent2" accent3="accent3" accent4="accent4" accent5="accent5" accent6="accent6" hlink="hlink" folHlink="folHlink"/>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2" y="822960"/>
            <a:ext cx="8686174" cy="3703320"/>
          </a:xfrm>
        </p:spPr>
        <p:txBody>
          <a:bodyPr/>
          <a:lstStyle>
            <a:lvl1pPr>
              <a:defRPr sz="1400" b="0" i="0">
                <a:solidFill>
                  <a:schemeClr val="tx1"/>
                </a:solidFill>
                <a:latin typeface="IBM Plex Sans" panose="020B0503050203000203" pitchFamily="34" charset="77"/>
              </a:defRPr>
            </a:lvl1pPr>
            <a:lvl2pPr>
              <a:defRPr sz="1400" b="0" i="0">
                <a:solidFill>
                  <a:schemeClr val="tx1"/>
                </a:solidFill>
                <a:latin typeface="IBM Plex Sans" panose="020B0503050203000203" pitchFamily="34" charset="77"/>
              </a:defRPr>
            </a:lvl2pPr>
            <a:lvl3pPr>
              <a:defRPr sz="1400" b="0" i="0">
                <a:solidFill>
                  <a:schemeClr val="tx1"/>
                </a:solidFill>
                <a:latin typeface="IBM Plex Sans" panose="020B0503050203000203" pitchFamily="34" charset="77"/>
              </a:defRPr>
            </a:lvl3pPr>
            <a:lvl4pPr>
              <a:defRPr sz="1400" b="0" i="0">
                <a:solidFill>
                  <a:schemeClr val="tx1"/>
                </a:solidFill>
                <a:latin typeface="IBM Plex Sans" panose="020B0503050203000203" pitchFamily="34" charset="77"/>
              </a:defRPr>
            </a:lvl4pPr>
            <a:lvl5pPr>
              <a:defRPr sz="1400" b="0" i="0">
                <a:solidFill>
                  <a:schemeClr val="tx1"/>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28689338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2 Column Content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2"/>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84E6E61-FB80-BD4F-A952-BBAB7FFDE90C}"/>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A784A2D0-D516-5042-B81B-85A38190971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42364963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2 Column Content - Light Bkg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tx1"/>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C744D4B-3E32-F748-8255-3A3DA55D5C9C}"/>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F9ACE6B4-04C9-1744-82D7-C508FD8ABE4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54235651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bg2"/>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2750969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1_Title, Text, and Half-page Photo">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2">
              <a:lumMod val="95000"/>
            </a:schemeClr>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bg2"/>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7396277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solidFill>
            <a:schemeClr val="tx1"/>
          </a:solid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736600" y="214800"/>
            <a:ext cx="8178800" cy="299550"/>
          </a:xfrm>
        </p:spPr>
        <p:txBody>
          <a:bodyPr/>
          <a:lstStyle>
            <a:lvl1pPr>
              <a:defRPr sz="1600" b="0" i="0">
                <a:solidFill>
                  <a:schemeClr val="bg2"/>
                </a:solidFill>
                <a:latin typeface="IBM Plex Sans" panose="020B0503050203000203" pitchFamily="34" charset="77"/>
              </a:defRPr>
            </a:lvl1pPr>
          </a:lstStyle>
          <a:p>
            <a:r>
              <a:rPr lang="en-US" dirty="0"/>
              <a:t>Click to edit Master header 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90"/>
            <a:ext cx="8686800" cy="246221"/>
          </a:xfrm>
        </p:spPr>
        <p:txBody>
          <a:bodyPr wrap="square" lIns="0" tIns="0" rIns="0" bIns="0">
            <a:spAutoFit/>
          </a:bodyPr>
          <a:lstStyle>
            <a:lvl1pPr>
              <a:defRPr lang="en-US" sz="1600" b="0" i="0" dirty="0">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346485"/>
            <a:ext cx="8686800" cy="0"/>
          </a:xfrm>
          <a:prstGeom prst="line">
            <a:avLst/>
          </a:prstGeom>
          <a:ln w="9525">
            <a:solidFill>
              <a:schemeClr val="bg2">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453401"/>
            <a:ext cx="8686800" cy="274538"/>
          </a:xfrm>
        </p:spPr>
        <p:txBody>
          <a:bodyPr wrap="square" lIns="0" tIns="0" rIns="0" bIns="0" anchor="ctr" anchorCtr="0">
            <a:noAutofit/>
          </a:bodyPr>
          <a:lstStyle>
            <a:lvl1pPr algn="ctr">
              <a:defRPr lang="en-US" sz="1000" b="0" i="0" dirty="0">
                <a:solidFill>
                  <a:schemeClr val="bg2">
                    <a:lumMod val="65000"/>
                  </a:schemeClr>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1"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30"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9"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8"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1"/>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42" name="Footer Placeholder 41">
            <a:extLst>
              <a:ext uri="{FF2B5EF4-FFF2-40B4-BE49-F238E27FC236}">
                <a16:creationId xmlns:a16="http://schemas.microsoft.com/office/drawing/2014/main" id="{315097EC-7D14-404A-9A11-E94DF36EBF6F}"/>
              </a:ext>
            </a:extLst>
          </p:cNvPr>
          <p:cNvSpPr>
            <a:spLocks noGrp="1"/>
          </p:cNvSpPr>
          <p:nvPr>
            <p:ph type="ftr" sz="quarter" idx="29"/>
          </p:nvPr>
        </p:nvSpPr>
        <p:spPr>
          <a:xfrm>
            <a:off x="228600" y="4907015"/>
            <a:ext cx="2286000" cy="101419"/>
          </a:xfrm>
          <a:prstGeom prst="rect">
            <a:avLst/>
          </a:prstGeom>
        </p:spPr>
        <p:txBody>
          <a:bodyPr/>
          <a:lstStyle/>
          <a:p>
            <a:r>
              <a:rPr lang="en-US"/>
              <a:t>IBM CONFIDENTIAL</a:t>
            </a:r>
            <a:endParaRPr lang="en-US" dirty="0"/>
          </a:p>
        </p:txBody>
      </p:sp>
      <p:sp>
        <p:nvSpPr>
          <p:cNvPr id="43" name="Slide Number Placeholder 42">
            <a:extLst>
              <a:ext uri="{FF2B5EF4-FFF2-40B4-BE49-F238E27FC236}">
                <a16:creationId xmlns:a16="http://schemas.microsoft.com/office/drawing/2014/main" id="{1E4682EF-A89E-3344-9E32-69BE5872BF5B}"/>
              </a:ext>
            </a:extLst>
          </p:cNvPr>
          <p:cNvSpPr>
            <a:spLocks noGrp="1"/>
          </p:cNvSpPr>
          <p:nvPr>
            <p:ph type="sldNum" sz="quarter" idx="30"/>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2209686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8" y="0"/>
            <a:ext cx="9136605" cy="5143500"/>
          </a:xfrm>
          <a:prstGeom prst="rect">
            <a:avLst/>
          </a:prstGeom>
        </p:spPr>
      </p:pic>
      <p:sp>
        <p:nvSpPr>
          <p:cNvPr id="2" name="Title 1"/>
          <p:cNvSpPr>
            <a:spLocks noGrp="1"/>
          </p:cNvSpPr>
          <p:nvPr userDrawn="1">
            <p:ph type="title" hasCustomPrompt="1"/>
          </p:nvPr>
        </p:nvSpPr>
        <p:spPr>
          <a:xfrm>
            <a:off x="200025" y="1796706"/>
            <a:ext cx="8715375" cy="954100"/>
          </a:xfrm>
        </p:spPr>
        <p:txBody>
          <a:bodyPr anchor="ctr" anchorCtr="0">
            <a:noAutofit/>
          </a:bodyPr>
          <a:lstStyle>
            <a:lvl1pPr algn="ctr">
              <a:lnSpc>
                <a:spcPct val="85000"/>
              </a:lnSpc>
              <a:defRPr sz="3999"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706076788"/>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51464-A707-974F-86DB-20EFC02493AC}"/>
              </a:ext>
            </a:extLst>
          </p:cNvPr>
          <p:cNvPicPr>
            <a:picLocks noChangeAspect="1"/>
          </p:cNvPicPr>
          <p:nvPr userDrawn="1"/>
        </p:nvPicPr>
        <p:blipFill>
          <a:blip r:embed="rId2"/>
          <a:stretch>
            <a:fillRect/>
          </a:stretch>
        </p:blipFill>
        <p:spPr>
          <a:xfrm>
            <a:off x="3698" y="0"/>
            <a:ext cx="9136605" cy="5143500"/>
          </a:xfrm>
          <a:prstGeom prst="rect">
            <a:avLst/>
          </a:prstGeom>
        </p:spPr>
      </p:pic>
      <p:sp>
        <p:nvSpPr>
          <p:cNvPr id="2" name="Title 1"/>
          <p:cNvSpPr>
            <a:spLocks noGrp="1"/>
          </p:cNvSpPr>
          <p:nvPr userDrawn="1">
            <p:ph type="title" hasCustomPrompt="1"/>
          </p:nvPr>
        </p:nvSpPr>
        <p:spPr>
          <a:xfrm>
            <a:off x="205740" y="1537428"/>
            <a:ext cx="8686799" cy="954100"/>
          </a:xfrm>
        </p:spPr>
        <p:txBody>
          <a:bodyPr>
            <a:noAutofit/>
          </a:bodyPr>
          <a:lstStyle>
            <a:lvl1pPr>
              <a:lnSpc>
                <a:spcPct val="85000"/>
              </a:lnSpc>
              <a:defRPr sz="3999" b="0" i="0" baseline="0">
                <a:solidFill>
                  <a:schemeClr val="bg2"/>
                </a:solidFill>
                <a:latin typeface="IBM Plex Sans" panose="020B0503050203000203" pitchFamily="34" charset="77"/>
              </a:defRPr>
            </a:lvl1pPr>
          </a:lstStyle>
          <a:p>
            <a:r>
              <a:rPr lang="en-US" dirty="0"/>
              <a:t>Edit master section title</a:t>
            </a:r>
          </a:p>
        </p:txBody>
      </p:sp>
      <p:sp>
        <p:nvSpPr>
          <p:cNvPr id="29" name="Text Placeholder 28"/>
          <p:cNvSpPr>
            <a:spLocks noGrp="1"/>
          </p:cNvSpPr>
          <p:nvPr userDrawn="1">
            <p:ph type="body" sz="quarter" idx="13"/>
          </p:nvPr>
        </p:nvSpPr>
        <p:spPr>
          <a:xfrm>
            <a:off x="229933" y="1294177"/>
            <a:ext cx="8662607" cy="233395"/>
          </a:xfrm>
          <a:prstGeom prst="rect">
            <a:avLst/>
          </a:prstGeom>
        </p:spPr>
        <p:txBody>
          <a:bodyPr lIns="0" tIns="0" rIns="0" bIns="0" anchor="t" anchorCtr="0">
            <a:normAutofit/>
          </a:bodyPr>
          <a:lstStyle>
            <a:lvl1pPr marL="0" indent="0">
              <a:lnSpc>
                <a:spcPct val="100000"/>
              </a:lnSpc>
              <a:buFontTx/>
              <a:buNone/>
              <a:defRPr sz="1400" b="0" i="0" cap="none" baseline="0">
                <a:solidFill>
                  <a:schemeClr val="bg2"/>
                </a:solidFill>
                <a:latin typeface="IBM Plex Sans" panose="020B0503050203000203" pitchFamily="34" charset="77"/>
              </a:defRPr>
            </a:lvl1pPr>
            <a:lvl2pPr marL="158552" indent="0">
              <a:buFontTx/>
              <a:buNone/>
              <a:defRPr sz="1080">
                <a:solidFill>
                  <a:schemeClr val="bg1"/>
                </a:solidFill>
              </a:defRPr>
            </a:lvl2pPr>
            <a:lvl3pPr marL="345671" indent="0">
              <a:buFontTx/>
              <a:buNone/>
              <a:defRPr sz="1080">
                <a:solidFill>
                  <a:schemeClr val="bg1"/>
                </a:solidFill>
              </a:defRPr>
            </a:lvl3pPr>
            <a:lvl4pPr marL="469942" indent="0">
              <a:buFontTx/>
              <a:buNone/>
              <a:defRPr sz="1080">
                <a:solidFill>
                  <a:schemeClr val="bg1"/>
                </a:solidFill>
              </a:defRPr>
            </a:lvl4pPr>
            <a:lvl5pPr marL="627065" indent="0">
              <a:buFontTx/>
              <a:buNone/>
              <a:defRPr sz="1080">
                <a:solidFill>
                  <a:schemeClr val="bg1"/>
                </a:solidFill>
              </a:defRPr>
            </a:lvl5pPr>
          </a:lstStyle>
          <a:p>
            <a:pPr lvl="0"/>
            <a:r>
              <a:rPr lang="en-US" dirty="0"/>
              <a:t>Edit Master text styles</a:t>
            </a:r>
          </a:p>
        </p:txBody>
      </p:sp>
      <p:sp>
        <p:nvSpPr>
          <p:cNvPr id="6" name="Footer Placeholder 5">
            <a:extLst>
              <a:ext uri="{FF2B5EF4-FFF2-40B4-BE49-F238E27FC236}">
                <a16:creationId xmlns:a16="http://schemas.microsoft.com/office/drawing/2014/main" id="{E236567B-B495-324F-A593-AE52BC348479}"/>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A278B10E-F9EF-704D-9706-44A1EB2B55E4}"/>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658629078"/>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8BA119-B818-1741-B2A1-3501E39C78D6}"/>
              </a:ext>
            </a:extLst>
          </p:cNvPr>
          <p:cNvPicPr>
            <a:picLocks noChangeAspect="1"/>
          </p:cNvPicPr>
          <p:nvPr userDrawn="1"/>
        </p:nvPicPr>
        <p:blipFill>
          <a:blip r:embed="rId2"/>
          <a:stretch>
            <a:fillRect/>
          </a:stretch>
        </p:blipFill>
        <p:spPr>
          <a:xfrm>
            <a:off x="1" y="0"/>
            <a:ext cx="9144000" cy="2590800"/>
          </a:xfrm>
          <a:prstGeom prst="rect">
            <a:avLst/>
          </a:prstGeom>
        </p:spPr>
      </p:pic>
      <p:sp>
        <p:nvSpPr>
          <p:cNvPr id="2" name="Title 1"/>
          <p:cNvSpPr>
            <a:spLocks noGrp="1"/>
          </p:cNvSpPr>
          <p:nvPr userDrawn="1">
            <p:ph type="title" hasCustomPrompt="1"/>
          </p:nvPr>
        </p:nvSpPr>
        <p:spPr>
          <a:xfrm>
            <a:off x="202402" y="822326"/>
            <a:ext cx="8712998" cy="824937"/>
          </a:xfrm>
        </p:spPr>
        <p:txBody>
          <a:bodyPr>
            <a:noAutofit/>
          </a:bodyPr>
          <a:lstStyle>
            <a:lvl1pPr algn="ctr">
              <a:lnSpc>
                <a:spcPct val="100000"/>
              </a:lnSpc>
              <a:defRPr sz="3999" b="0" i="0">
                <a:solidFill>
                  <a:schemeClr val="bg2"/>
                </a:solidFill>
                <a:latin typeface="IBM Plex Sans" panose="020B0503050203000203" pitchFamily="34" charset="77"/>
              </a:defRPr>
            </a:lvl1pPr>
          </a:lstStyle>
          <a:p>
            <a:r>
              <a:rPr lang="en-US" dirty="0"/>
              <a:t>Edit master call to action title</a:t>
            </a:r>
          </a:p>
        </p:txBody>
      </p:sp>
      <p:sp>
        <p:nvSpPr>
          <p:cNvPr id="7" name="Footer Placeholder 6">
            <a:extLst>
              <a:ext uri="{FF2B5EF4-FFF2-40B4-BE49-F238E27FC236}">
                <a16:creationId xmlns:a16="http://schemas.microsoft.com/office/drawing/2014/main" id="{BEA5060C-237B-D84A-ACB4-D2AD42500272}"/>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8D452E02-FC7F-584C-8D2A-7F8B04860ED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025420623"/>
      </p:ext>
    </p:extLst>
  </p:cSld>
  <p:clrMapOvr>
    <a:masterClrMapping/>
  </p:clrMapOvr>
  <p:extLst>
    <p:ext uri="{DCECCB84-F9BA-43D5-87BE-67443E8EF086}">
      <p15:sldGuideLst xmlns:p15="http://schemas.microsoft.com/office/powerpoint/2012/main"/>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Quote - Black Bkdgd">
    <p:bg>
      <p:bgPr>
        <a:solidFill>
          <a:srgbClr val="010203"/>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6" y="3572968"/>
            <a:ext cx="6400453" cy="233222"/>
          </a:xfrm>
          <a:prstGeom prst="rect">
            <a:avLst/>
          </a:prstGeom>
        </p:spPr>
        <p:txBody>
          <a:bodyPr tIns="0" bIns="0"/>
          <a:lstStyle>
            <a:lvl1pPr marL="0" indent="0">
              <a:spcBef>
                <a:spcPts val="0"/>
              </a:spcBef>
              <a:buFontTx/>
              <a:buNone/>
              <a:defRPr b="0" i="0" cap="none" baseline="0">
                <a:solidFill>
                  <a:schemeClr val="bg2"/>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4"/>
            <a:ext cx="6400800" cy="1725645"/>
          </a:xfrm>
        </p:spPr>
        <p:txBody>
          <a:bodyPr anchor="b" anchorCtr="0">
            <a:noAutofit/>
          </a:bodyPr>
          <a:lstStyle>
            <a:lvl1pPr>
              <a:lnSpc>
                <a:spcPct val="100000"/>
              </a:lnSpc>
              <a:defRPr sz="2799" b="0" i="0">
                <a:solidFill>
                  <a:schemeClr val="bg2"/>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6" y="3394711"/>
            <a:ext cx="6400453" cy="178259"/>
          </a:xfrm>
          <a:prstGeom prst="rect">
            <a:avLst/>
          </a:prstGeom>
        </p:spPr>
        <p:txBody>
          <a:bodyPr tIns="0" bIns="0" anchor="b" anchorCtr="0"/>
          <a:lstStyle>
            <a:lvl1pPr marL="0" indent="0">
              <a:spcBef>
                <a:spcPts val="0"/>
              </a:spcBef>
              <a:buFontTx/>
              <a:buNone/>
              <a:defRPr b="0" i="0" cap="none" baseline="0">
                <a:solidFill>
                  <a:schemeClr val="bg2"/>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54104" y="1100797"/>
            <a:ext cx="2318234" cy="1920673"/>
          </a:xfrm>
          <a:prstGeom prst="rect">
            <a:avLst/>
          </a:prstGeom>
        </p:spPr>
      </p:pic>
      <p:sp>
        <p:nvSpPr>
          <p:cNvPr id="4" name="Footer Placeholder 3">
            <a:extLst>
              <a:ext uri="{FF2B5EF4-FFF2-40B4-BE49-F238E27FC236}">
                <a16:creationId xmlns:a16="http://schemas.microsoft.com/office/drawing/2014/main" id="{F5B318FD-189F-944F-8E79-C6285C78C8B6}"/>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10" name="Slide Number Placeholder 9">
            <a:extLst>
              <a:ext uri="{FF2B5EF4-FFF2-40B4-BE49-F238E27FC236}">
                <a16:creationId xmlns:a16="http://schemas.microsoft.com/office/drawing/2014/main" id="{066FE05A-56C1-5A42-A7F1-FDF465EC7BF6}"/>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7010366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Ref idx="1001">
        <a:schemeClr val="bg2"/>
      </p:bgRef>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no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243555"/>
            <a:ext cx="8686800" cy="0"/>
          </a:xfrm>
          <a:prstGeom prst="line">
            <a:avLst/>
          </a:prstGeom>
          <a:ln w="9525">
            <a:solidFill>
              <a:schemeClr val="accent6"/>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350470"/>
            <a:ext cx="8686800" cy="274538"/>
          </a:xfrm>
        </p:spPr>
        <p:txBody>
          <a:bodyPr wrap="square" lIns="0" tIns="0" rIns="0" bIns="0" anchor="ctr" anchorCtr="0">
            <a:noAutofit/>
          </a:bodyPr>
          <a:lstStyle>
            <a:lvl1pPr algn="ctr">
              <a:defRPr lang="en-US" sz="1000" b="0" i="0" dirty="0">
                <a:solidFill>
                  <a:schemeClr val="accent6"/>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0"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solidFill>
                  <a:schemeClr val="bg1"/>
                </a:solidFill>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29"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8"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7"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0"/>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89"/>
            <a:ext cx="8686800" cy="246221"/>
          </a:xfrm>
        </p:spPr>
        <p:txBody>
          <a:bodyPr wrap="square" lIns="0" tIns="0" rIns="0" bIns="0">
            <a:spAutoFit/>
          </a:bodyPr>
          <a:lstStyle>
            <a:lvl1pPr>
              <a:defRPr lang="en-US" sz="1600" b="0" i="0" dirty="0">
                <a:solidFill>
                  <a:schemeClr val="bg1"/>
                </a:solidFill>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sp>
        <p:nvSpPr>
          <p:cNvPr id="2" name="Footer Placeholder 1">
            <a:extLst>
              <a:ext uri="{FF2B5EF4-FFF2-40B4-BE49-F238E27FC236}">
                <a16:creationId xmlns:a16="http://schemas.microsoft.com/office/drawing/2014/main" id="{519C5E59-52EF-EE47-9389-BED10DA061A9}"/>
              </a:ext>
            </a:extLst>
          </p:cNvPr>
          <p:cNvSpPr>
            <a:spLocks noGrp="1"/>
          </p:cNvSpPr>
          <p:nvPr>
            <p:ph type="ftr" sz="quarter" idx="29"/>
          </p:nvPr>
        </p:nvSpPr>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282680EF-D606-5F42-960A-69EEAF716062}"/>
              </a:ext>
            </a:extLst>
          </p:cNvPr>
          <p:cNvSpPr>
            <a:spLocks noGrp="1"/>
          </p:cNvSpPr>
          <p:nvPr>
            <p:ph type="sldNum" sz="quarter" idx="30"/>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598377" y="214800"/>
            <a:ext cx="8178800" cy="299550"/>
          </a:xfrm>
        </p:spPr>
        <p:txBody>
          <a:bodyPr/>
          <a:lstStyle>
            <a:lvl1pPr>
              <a:defRPr sz="1600" b="0" i="0">
                <a:solidFill>
                  <a:schemeClr val="bg1"/>
                </a:solidFill>
                <a:latin typeface="IBM Plex Sans" panose="020B0503050203000203" pitchFamily="34" charset="77"/>
              </a:defRPr>
            </a:lvl1pPr>
          </a:lstStyle>
          <a:p>
            <a:r>
              <a:rPr lang="en-US" dirty="0"/>
              <a:t>Click to edit Master header text</a:t>
            </a:r>
          </a:p>
        </p:txBody>
      </p:sp>
    </p:spTree>
    <p:extLst>
      <p:ext uri="{BB962C8B-B14F-4D97-AF65-F5344CB8AC3E}">
        <p14:creationId xmlns:p14="http://schemas.microsoft.com/office/powerpoint/2010/main" val="17124730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Quote - Light">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6" y="3572968"/>
            <a:ext cx="6400453" cy="233222"/>
          </a:xfrm>
          <a:prstGeom prst="rect">
            <a:avLst/>
          </a:prstGeom>
        </p:spPr>
        <p:txBody>
          <a:bodyPr tIns="0" bIns="0"/>
          <a:lstStyle>
            <a:lvl1pPr marL="0" indent="0">
              <a:spcBef>
                <a:spcPts val="0"/>
              </a:spcBef>
              <a:buFontTx/>
              <a:buNone/>
              <a:defRPr b="0" i="0" cap="none" baseline="0">
                <a:solidFill>
                  <a:schemeClr val="tx1"/>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4"/>
            <a:ext cx="6400800" cy="1725645"/>
          </a:xfrm>
        </p:spPr>
        <p:txBody>
          <a:bodyPr anchor="b" anchorCtr="0">
            <a:noAutofit/>
          </a:bodyPr>
          <a:lstStyle>
            <a:lvl1pPr>
              <a:lnSpc>
                <a:spcPct val="100000"/>
              </a:lnSpc>
              <a:defRPr sz="2799" b="0" i="0">
                <a:solidFill>
                  <a:schemeClr val="tx1"/>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6" y="3394711"/>
            <a:ext cx="6400453" cy="178259"/>
          </a:xfrm>
          <a:prstGeom prst="rect">
            <a:avLst/>
          </a:prstGeom>
        </p:spPr>
        <p:txBody>
          <a:bodyPr tIns="0" bIns="0" anchor="b" anchorCtr="0"/>
          <a:lstStyle>
            <a:lvl1pPr marL="0" indent="0">
              <a:spcBef>
                <a:spcPts val="0"/>
              </a:spcBef>
              <a:buFontTx/>
              <a:buNone/>
              <a:defRPr b="0" i="0" cap="none" baseline="0">
                <a:solidFill>
                  <a:schemeClr val="tx1"/>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lum bright="30000"/>
            <a:extLst>
              <a:ext uri="{28A0092B-C50C-407E-A947-70E740481C1C}">
                <a14:useLocalDpi xmlns:a14="http://schemas.microsoft.com/office/drawing/2010/main"/>
              </a:ext>
            </a:extLst>
          </a:blip>
          <a:srcRect l="39181" t="24072" r="39181" b="60667"/>
          <a:stretch/>
        </p:blipFill>
        <p:spPr bwMode="ltGray">
          <a:xfrm>
            <a:off x="54104" y="1100797"/>
            <a:ext cx="2318234" cy="1920673"/>
          </a:xfrm>
          <a:prstGeom prst="rect">
            <a:avLst/>
          </a:prstGeom>
        </p:spPr>
      </p:pic>
      <p:sp>
        <p:nvSpPr>
          <p:cNvPr id="4" name="Footer Placeholder 3">
            <a:extLst>
              <a:ext uri="{FF2B5EF4-FFF2-40B4-BE49-F238E27FC236}">
                <a16:creationId xmlns:a16="http://schemas.microsoft.com/office/drawing/2014/main" id="{4B6FD979-AE96-574A-A8FF-F819499E9F41}"/>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0AF46F35-AAC6-0249-B57E-63C9C254592D}"/>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72137820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1" y="0"/>
            <a:ext cx="4572000" cy="5143500"/>
          </a:xfrm>
          <a:noFill/>
        </p:spPr>
        <p:txBody>
          <a:bodyPr tIns="1005840"/>
          <a:lstStyle>
            <a:lvl1pPr marL="0" indent="0" algn="ctr">
              <a:spcBef>
                <a:spcPts val="0"/>
              </a:spcBef>
              <a:buFontTx/>
              <a:buNone/>
              <a:defRPr b="0" i="0">
                <a:solidFill>
                  <a:schemeClr val="bg2"/>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9" y="880711"/>
            <a:ext cx="2486718" cy="3648577"/>
          </a:xfrm>
        </p:spPr>
        <p:txBody>
          <a:bodyPr/>
          <a:lstStyle>
            <a:lvl1pPr marL="4286" indent="0">
              <a:lnSpc>
                <a:spcPct val="90000"/>
              </a:lnSpc>
              <a:spcBef>
                <a:spcPts val="2699"/>
              </a:spcBef>
              <a:buNone/>
              <a:tabLst/>
              <a:defRPr b="0" i="0">
                <a:solidFill>
                  <a:schemeClr val="bg2"/>
                </a:solidFill>
                <a:latin typeface="IBM Plex Sans" panose="020B0503050203000203" pitchFamily="34" charset="77"/>
              </a:defRPr>
            </a:lvl1pPr>
            <a:lvl2pPr marL="4286" indent="0">
              <a:buNone/>
              <a:tabLst/>
              <a:defRPr b="0" i="0">
                <a:solidFill>
                  <a:schemeClr val="bg1"/>
                </a:solidFill>
                <a:latin typeface="IBM Plex Sans Medium" panose="020B0503050203000203" pitchFamily="34" charset="77"/>
              </a:defRPr>
            </a:lvl2pPr>
            <a:lvl3pPr marL="4286" indent="0">
              <a:buNone/>
              <a:tabLst/>
              <a:defRPr b="0" i="0">
                <a:solidFill>
                  <a:schemeClr val="bg1"/>
                </a:solidFill>
                <a:latin typeface="IBM Plex Sans Medium" panose="020B0503050203000203" pitchFamily="34" charset="77"/>
              </a:defRPr>
            </a:lvl3pPr>
            <a:lvl4pPr marL="4286" indent="0">
              <a:buNone/>
              <a:tabLst/>
              <a:defRPr b="0" i="0">
                <a:solidFill>
                  <a:schemeClr val="bg1"/>
                </a:solidFill>
                <a:latin typeface="IBM Plex Sans Medium" panose="020B0503050203000203" pitchFamily="34" charset="77"/>
              </a:defRPr>
            </a:lvl4pPr>
            <a:lvl5pPr marL="4286"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5" name="Footer Placeholder 4">
            <a:extLst>
              <a:ext uri="{FF2B5EF4-FFF2-40B4-BE49-F238E27FC236}">
                <a16:creationId xmlns:a16="http://schemas.microsoft.com/office/drawing/2014/main" id="{7671A105-193D-B049-AD33-72F58D8145D5}"/>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11" name="Slide Number Placeholder 10">
            <a:extLst>
              <a:ext uri="{FF2B5EF4-FFF2-40B4-BE49-F238E27FC236}">
                <a16:creationId xmlns:a16="http://schemas.microsoft.com/office/drawing/2014/main" id="{3968B5A8-C923-A448-B172-41F92C0D52FC}"/>
              </a:ext>
            </a:extLst>
          </p:cNvPr>
          <p:cNvSpPr>
            <a:spLocks noGrp="1"/>
          </p:cNvSpPr>
          <p:nvPr>
            <p:ph type="sldNum" sz="quarter" idx="14"/>
          </p:nvPr>
        </p:nvSpPr>
        <p:spPr/>
        <p:txBody>
          <a:bodyPr/>
          <a:lstStyle/>
          <a:p>
            <a:fld id="{211F90E4-B54D-634F-995B-5A43DEA426D3}" type="slidenum">
              <a:rPr lang="en-US" smtClean="0"/>
              <a:pPr/>
              <a:t>‹#›</a:t>
            </a:fld>
            <a:endParaRPr lang="en-US" dirty="0"/>
          </a:p>
        </p:txBody>
      </p:sp>
      <p:sp>
        <p:nvSpPr>
          <p:cNvPr id="2" name="Title 1"/>
          <p:cNvSpPr>
            <a:spLocks noGrp="1"/>
          </p:cNvSpPr>
          <p:nvPr>
            <p:ph type="title"/>
          </p:nvPr>
        </p:nvSpPr>
        <p:spPr>
          <a:xfrm>
            <a:off x="228601" y="203371"/>
            <a:ext cx="4343401" cy="310982"/>
          </a:xfrm>
        </p:spPr>
        <p:txBody>
          <a:bodyPr/>
          <a:lstStyle>
            <a:lvl1pPr>
              <a:lnSpc>
                <a:spcPct val="90000"/>
              </a:lnSpc>
              <a:defRPr b="0" i="0">
                <a:solidFill>
                  <a:schemeClr val="bg2"/>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31604123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2" y="2355004"/>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350126"/>
            <a:ext cx="162873" cy="148133"/>
          </a:xfrm>
          <a:prstGeom prst="rect">
            <a:avLst/>
          </a:prstGeom>
        </p:spPr>
      </p:pic>
      <p:sp>
        <p:nvSpPr>
          <p:cNvPr id="47" name="TextBox 46"/>
          <p:cNvSpPr txBox="1"/>
          <p:nvPr/>
        </p:nvSpPr>
        <p:spPr>
          <a:xfrm>
            <a:off x="468022" y="2555866"/>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4" y="2551101"/>
            <a:ext cx="162873" cy="148133"/>
          </a:xfrm>
          <a:prstGeom prst="rect">
            <a:avLst/>
          </a:prstGeom>
        </p:spPr>
      </p:pic>
      <p:sp>
        <p:nvSpPr>
          <p:cNvPr id="45" name="TextBox 44"/>
          <p:cNvSpPr txBox="1"/>
          <p:nvPr userDrawn="1"/>
        </p:nvSpPr>
        <p:spPr>
          <a:xfrm>
            <a:off x="468022" y="2957590"/>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7" y="3120391"/>
            <a:ext cx="228051" cy="205418"/>
          </a:xfrm>
          <a:prstGeom prst="rect">
            <a:avLst/>
          </a:prstGeom>
        </p:spPr>
      </p:pic>
      <p:sp>
        <p:nvSpPr>
          <p:cNvPr id="44" name="TextBox 43"/>
          <p:cNvSpPr txBox="1"/>
          <p:nvPr userDrawn="1"/>
        </p:nvSpPr>
        <p:spPr>
          <a:xfrm>
            <a:off x="468024" y="3158452"/>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1" y="3326747"/>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1" y="3982498"/>
            <a:ext cx="7122703" cy="933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2" y="2141278"/>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7" y="1234440"/>
            <a:ext cx="8358796" cy="784702"/>
          </a:xfrm>
          <a:prstGeom prst="rect">
            <a:avLst/>
          </a:prstGeom>
          <a:noFill/>
        </p:spPr>
        <p:txBody>
          <a:bodyPr wrap="square" rtlCol="0">
            <a:spAutoFit/>
          </a:bodyPr>
          <a:lstStyle/>
          <a:p>
            <a:pPr algn="l"/>
            <a:r>
              <a:rPr lang="en-US" sz="4499"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2"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752077"/>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664347"/>
            <a:ext cx="662940" cy="246839"/>
          </a:xfrm>
          <a:prstGeom prst="rect">
            <a:avLst/>
          </a:prstGeom>
        </p:spPr>
      </p:pic>
    </p:spTree>
    <p:extLst>
      <p:ext uri="{BB962C8B-B14F-4D97-AF65-F5344CB8AC3E}">
        <p14:creationId xmlns:p14="http://schemas.microsoft.com/office/powerpoint/2010/main" val="23740839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9"/>
            <a:ext cx="4142232" cy="369204"/>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972581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D3649"/>
                </a:solidFill>
              </a:defRPr>
            </a:lvl1pPr>
          </a:lstStyle>
          <a:p>
            <a:r>
              <a:rPr lang="en-US"/>
              <a:t>Click to edit Master title style</a:t>
            </a:r>
            <a:endParaRPr lang="en-US" dirty="0"/>
          </a:p>
        </p:txBody>
      </p:sp>
      <p:sp>
        <p:nvSpPr>
          <p:cNvPr id="5" name="Content Placeholder 4"/>
          <p:cNvSpPr>
            <a:spLocks noGrp="1"/>
          </p:cNvSpPr>
          <p:nvPr>
            <p:ph sz="quarter" idx="14"/>
          </p:nvPr>
        </p:nvSpPr>
        <p:spPr>
          <a:xfrm>
            <a:off x="457200" y="822960"/>
            <a:ext cx="8229600" cy="37033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5"/>
          </p:nvPr>
        </p:nvSpPr>
        <p:spPr/>
        <p:txBody>
          <a:bodyPr/>
          <a:lstStyle/>
          <a:p>
            <a:pPr defTabSz="617066">
              <a:lnSpc>
                <a:spcPct val="90000"/>
              </a:lnSpc>
              <a:spcBef>
                <a:spcPts val="540"/>
              </a:spcBef>
              <a:buClr>
                <a:srgbClr val="1D3649"/>
              </a:buClr>
            </a:pPr>
            <a:r>
              <a:rPr lang="en-CA">
                <a:solidFill>
                  <a:srgbClr val="FFFFFF"/>
                </a:solidFill>
              </a:rPr>
              <a:t>IBM CONFIDENTIAL</a:t>
            </a:r>
            <a:endParaRPr lang="en-CA" dirty="0">
              <a:solidFill>
                <a:srgbClr val="FFFFFF"/>
              </a:solidFill>
            </a:endParaRPr>
          </a:p>
        </p:txBody>
      </p:sp>
    </p:spTree>
    <p:extLst>
      <p:ext uri="{BB962C8B-B14F-4D97-AF65-F5344CB8AC3E}">
        <p14:creationId xmlns:p14="http://schemas.microsoft.com/office/powerpoint/2010/main" val="313060761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03200" y="780913"/>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3" y="567798"/>
            <a:ext cx="451067"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0" y="567798"/>
            <a:ext cx="33958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3" y="567798"/>
            <a:ext cx="23699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a:t>IBM CONFIDENTIAL</a:t>
            </a:r>
            <a:endParaRPr lang="en-US" dirty="0"/>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4"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7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599"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89"/>
            <a:ext cx="1925334" cy="447041"/>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8"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3840188676"/>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2" y="4693078"/>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9" y="4728888"/>
            <a:ext cx="1362693" cy="217403"/>
          </a:xfrm>
          <a:prstGeom prst="rect">
            <a:avLst/>
          </a:prstGeom>
        </p:spPr>
      </p:pic>
    </p:spTree>
    <p:extLst>
      <p:ext uri="{BB962C8B-B14F-4D97-AF65-F5344CB8AC3E}">
        <p14:creationId xmlns:p14="http://schemas.microsoft.com/office/powerpoint/2010/main" val="6759684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5962" algn="r"/>
              </a:tabLst>
              <a:defRPr b="1">
                <a:solidFill>
                  <a:schemeClr val="tx1"/>
                </a:solidFill>
              </a:defRPr>
            </a:lvl1pPr>
            <a:lvl2pPr marL="0" indent="0">
              <a:spcBef>
                <a:spcPts val="0"/>
              </a:spcBef>
              <a:buNone/>
              <a:tabLst>
                <a:tab pos="4055962" algn="r"/>
              </a:tabLst>
              <a:defRPr>
                <a:solidFill>
                  <a:schemeClr val="tx1"/>
                </a:solidFill>
              </a:defRPr>
            </a:lvl2pPr>
            <a:lvl3pPr marL="201607" indent="0">
              <a:buNone/>
              <a:defRPr/>
            </a:lvl3pPr>
            <a:lvl4pPr marL="434964" indent="0">
              <a:buNone/>
              <a:defRPr/>
            </a:lvl4pPr>
            <a:lvl5pPr marL="631809"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5962" algn="r"/>
              </a:tabLst>
              <a:defRPr b="1">
                <a:solidFill>
                  <a:schemeClr val="tx1"/>
                </a:solidFill>
              </a:defRPr>
            </a:lvl1pPr>
            <a:lvl2pPr marL="0" indent="0">
              <a:spcBef>
                <a:spcPts val="0"/>
              </a:spcBef>
              <a:buFontTx/>
              <a:buNone/>
              <a:tabLst>
                <a:tab pos="4055962" algn="r"/>
              </a:tabLst>
              <a:defRPr>
                <a:solidFill>
                  <a:schemeClr val="tx1"/>
                </a:solidFill>
              </a:defRPr>
            </a:lvl2pPr>
            <a:lvl3pPr marL="0" indent="0">
              <a:spcBef>
                <a:spcPts val="0"/>
              </a:spcBef>
              <a:buFontTx/>
              <a:buNone/>
              <a:tabLst>
                <a:tab pos="4055962" algn="r"/>
              </a:tabLst>
              <a:defRPr>
                <a:solidFill>
                  <a:schemeClr val="tx1"/>
                </a:solidFill>
              </a:defRPr>
            </a:lvl3pPr>
            <a:lvl4pPr marL="0" indent="0">
              <a:spcBef>
                <a:spcPts val="0"/>
              </a:spcBef>
              <a:buFontTx/>
              <a:buNone/>
              <a:tabLst>
                <a:tab pos="4055962" algn="r"/>
              </a:tabLst>
              <a:defRPr>
                <a:solidFill>
                  <a:schemeClr val="tx1"/>
                </a:solidFill>
              </a:defRPr>
            </a:lvl4pPr>
            <a:lvl5pPr marL="0" indent="0">
              <a:spcBef>
                <a:spcPts val="0"/>
              </a:spcBef>
              <a:buFontTx/>
              <a:buNone/>
              <a:tabLst>
                <a:tab pos="4055962" algn="r"/>
              </a:tabLst>
              <a:defRPr>
                <a:solidFill>
                  <a:schemeClr val="tx1"/>
                </a:solidFill>
              </a:defRPr>
            </a:lvl5pPr>
            <a:lvl6pPr marL="0" indent="0">
              <a:buFontTx/>
              <a:buNone/>
              <a:tabLst>
                <a:tab pos="4055962" algn="r"/>
              </a:tabLst>
              <a:defRPr b="0" i="0">
                <a:solidFill>
                  <a:schemeClr val="tx1"/>
                </a:solidFill>
                <a:latin typeface="IBM Plex Sans" panose="020B0503050203000203" pitchFamily="34" charset="77"/>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CC57EC-C62A-6D4A-A672-2B6AEF178C4A}"/>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FB2C2C76-2949-954E-B57D-C7F2D14B13AF}"/>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7" name="Title 6">
            <a:extLst>
              <a:ext uri="{FF2B5EF4-FFF2-40B4-BE49-F238E27FC236}">
                <a16:creationId xmlns:a16="http://schemas.microsoft.com/office/drawing/2014/main" id="{E585C47D-CC24-554F-98BC-600A6BAF6BD5}"/>
              </a:ext>
            </a:extLst>
          </p:cNvPr>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59351903"/>
      </p:ext>
    </p:extLst>
  </p:cSld>
  <p:clrMapOvr>
    <a:overrideClrMapping bg1="dk1" tx1="lt1" bg2="dk2" tx2="lt2" accent1="accent1" accent2="accent2" accent3="accent3" accent4="accent4" accent5="accent5" accent6="accent6" hlink="hlink" folHlink="folHlink"/>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3916573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99225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 Light Background">
    <p:bg>
      <p:bgRef idx="1001">
        <a:schemeClr val="bg2"/>
      </p:bgRef>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2" name="Footer Placeholder 1">
            <a:extLst>
              <a:ext uri="{FF2B5EF4-FFF2-40B4-BE49-F238E27FC236}">
                <a16:creationId xmlns:a16="http://schemas.microsoft.com/office/drawing/2014/main" id="{1AC265CD-460D-8745-B3E3-DD305AC1FB46}"/>
              </a:ext>
            </a:extLst>
          </p:cNvPr>
          <p:cNvSpPr>
            <a:spLocks noGrp="1"/>
          </p:cNvSpPr>
          <p:nvPr>
            <p:ph type="ftr" sz="quarter" idx="13"/>
          </p:nvPr>
        </p:nvSpPr>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0C6B3332-4666-8A48-B9D7-B2CB55D4B24E}"/>
              </a:ext>
            </a:extLst>
          </p:cNvPr>
          <p:cNvSpPr>
            <a:spLocks noGrp="1"/>
          </p:cNvSpPr>
          <p:nvPr>
            <p:ph type="sldNum" sz="quarter" idx="14"/>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90849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733886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1"/>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1"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7788130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1"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8069408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9"/>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110813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2983589"/>
      </p:ext>
    </p:extLst>
  </p:cSld>
  <p:clrMapOvr>
    <a:overrideClrMapping bg1="dk1" tx1="lt1" bg2="dk2" tx2="lt2" accent1="accent1" accent2="accent2" accent3="accent3" accent4="accent4" accent5="accent5" accent6="accent6" hlink="hlink" folHlink="folHlink"/>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05157531"/>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F1ED3DEC-D279-C444-9877-7618BC178E1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1BD9304-8E6B-3F42-AA02-C993E7B599F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224696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1"/>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1"/>
            <a:ext cx="4239696" cy="1329595"/>
          </a:xfrm>
        </p:spPr>
        <p:txBody>
          <a:bodyPr wrap="square" anchor="b" anchorCtr="0">
            <a:spAutoFit/>
          </a:bodyPr>
          <a:lstStyle>
            <a:lvl1pPr>
              <a:lnSpc>
                <a:spcPct val="90000"/>
              </a:lnSpc>
              <a:defRPr sz="9600" b="0" i="0">
                <a:latin typeface="IBM Plex Sans ExtraLight" panose="020B0303050203000203"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7"/>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4652556B-7102-7A48-B0A8-F9D27A153FD9}"/>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83B1BFD5-71D6-7943-A662-4F1B5644D97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888417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6"/>
            <a:ext cx="4114800" cy="221599"/>
          </a:xfrm>
        </p:spPr>
        <p:txBody>
          <a:bodyPr/>
          <a:lstStyle>
            <a:lvl1pPr>
              <a:defRPr lang="en-US" sz="1600" b="0" dirty="0">
                <a:solidFill>
                  <a:schemeClr val="bg1"/>
                </a:solidFill>
                <a:latin typeface="IBM Plex Sans" charset="0"/>
                <a:ea typeface="IBM Plex Sans" charset="0"/>
                <a:cs typeface="IBM Plex Sans"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1"/>
            <a:ext cx="4239696" cy="1329595"/>
          </a:xfrm>
        </p:spPr>
        <p:txBody>
          <a:bodyPr wrap="square" anchor="b" anchorCtr="0">
            <a:spAutoFit/>
          </a:bodyPr>
          <a:lstStyle>
            <a:lvl1pPr marL="0" indent="0" algn="l" rtl="0" eaLnBrk="1" fontAlgn="base" hangingPunct="1">
              <a:lnSpc>
                <a:spcPct val="90000"/>
              </a:lnSpc>
              <a:spcBef>
                <a:spcPts val="1100"/>
              </a:spcBef>
              <a:spcAft>
                <a:spcPct val="0"/>
              </a:spcAft>
              <a:buClr>
                <a:srgbClr val="6D6E70"/>
              </a:buClr>
              <a:buSzPct val="90000"/>
              <a:buFont typeface="Wingdings" pitchFamily="2" charset="2"/>
              <a:buNone/>
              <a:defRPr lang="en-US" sz="9600" dirty="0">
                <a:gradFill>
                  <a:gsLst>
                    <a:gs pos="70000">
                      <a:schemeClr val="accent3"/>
                    </a:gs>
                    <a:gs pos="0">
                      <a:schemeClr val="accent2"/>
                    </a:gs>
                  </a:gsLst>
                  <a:lin ang="18000000" scaled="0"/>
                </a:gradFill>
                <a:latin typeface="IBM Plex Sans ExtraLight" panose="020B0303050203000203" pitchFamily="34" charset="0"/>
                <a:ea typeface="IBM Plex Sans" charset="0"/>
                <a:cs typeface="IBM Plex Sans" charset="0"/>
              </a:defRPr>
            </a:lvl1pPr>
          </a:lstStyle>
          <a:p>
            <a:pPr lvl="0"/>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1960165"/>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18DD3F5-A615-5144-BB67-F7F4A04E0BD2}"/>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B804940-768B-844E-98D7-A740F04B1F7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445737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4FD4C6D4-EB39-DB4A-BE2B-33186066F182}"/>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385A03A-04F4-344D-9D83-62D31A80C833}"/>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3730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55B05552-8F89-9345-BDFC-7987B5C89EB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350"/>
            <a:ext cx="9144000" cy="5156200"/>
          </a:xfrm>
          <a:prstGeom prst="rect">
            <a:avLst/>
          </a:prstGeom>
        </p:spPr>
      </p:pic>
      <p:sp>
        <p:nvSpPr>
          <p:cNvPr id="2" name="Title 1"/>
          <p:cNvSpPr>
            <a:spLocks noGrp="1"/>
          </p:cNvSpPr>
          <p:nvPr>
            <p:ph type="title"/>
          </p:nvPr>
        </p:nvSpPr>
        <p:spPr>
          <a:xfrm>
            <a:off x="210312" y="201168"/>
            <a:ext cx="6419088" cy="45288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marL="0" indent="0">
              <a:spcBef>
                <a:spcPts val="0"/>
              </a:spcBef>
              <a:tabLst>
                <a:tab pos="4054475" algn="r"/>
              </a:tabLst>
              <a:defRPr/>
            </a:lvl1pPr>
            <a:lvl2pPr marL="0" indent="0">
              <a:spcBef>
                <a:spcPts val="0"/>
              </a:spcBef>
              <a:buNone/>
              <a:tabLst>
                <a:tab pos="4054475" algn="r"/>
              </a:tabLst>
              <a:defRPr/>
            </a:lvl2pPr>
            <a:lvl3pPr marL="0" indent="0">
              <a:spcBef>
                <a:spcPts val="0"/>
              </a:spcBef>
              <a:buNone/>
              <a:tabLst>
                <a:tab pos="4054475" algn="r"/>
              </a:tabLst>
              <a:defRPr/>
            </a:lvl3pPr>
            <a:lvl4pPr marL="0" indent="0">
              <a:spcBef>
                <a:spcPts val="0"/>
              </a:spcBef>
              <a:buNone/>
              <a:tabLst>
                <a:tab pos="4054475" algn="r"/>
              </a:tabLst>
              <a:defRPr/>
            </a:lvl4pPr>
            <a:lvl5pPr marL="0" indent="0">
              <a:spcBef>
                <a:spcPts val="0"/>
              </a:spcBef>
              <a:buNone/>
              <a:tabLst>
                <a:tab pos="4054475" algn="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F9C98A17-7A90-7746-BA8F-5218E9E4E95F}"/>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631D0A0B-346E-AB4F-92A6-B5B90967298D}"/>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5381644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5" y="1607346"/>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6581478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9634693"/>
      </p:ext>
    </p:extLst>
  </p:cSld>
  <p:clrMapOvr>
    <a:overrideClrMapping bg1="dk1" tx1="lt1" bg2="dk2" tx2="lt2" accent1="accent1" accent2="accent2" accent3="accent3" accent4="accent4" accent5="accent5" accent6="accent6" hlink="hlink" folHlink="folHlink"/>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A236AA-5D60-EE4D-BA98-40B29F04852D}"/>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56B7EE4-F672-F74C-9D5F-E49650B91BDC}"/>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944670"/>
      </p:ext>
    </p:extLst>
  </p:cSld>
  <p:clrMapOvr>
    <a:overrideClrMapping bg1="dk1" tx1="lt1" bg2="dk2" tx2="lt2" accent1="accent1" accent2="accent2" accent3="accent3" accent4="accent4" accent5="accent5" accent6="accent6" hlink="hlink" folHlink="folHlink"/>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6"/>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7253A75D-B0A9-6940-8B2A-DC232B5708DF}"/>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8AB8D51-7C43-3A4B-A8BA-24D68CF4927D}"/>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73972929"/>
      </p:ext>
    </p:extLst>
  </p:cSld>
  <p:clrMapOvr>
    <a:overrideClrMapping bg1="dk1" tx1="lt1" bg2="dk2" tx2="lt2" accent1="accent1" accent2="accent2" accent3="accent3" accent4="accent4" accent5="accent5" accent6="accent6" hlink="hlink" folHlink="folHlink"/>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1"/>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010009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0542F67-E7D9-2045-8ED9-23C7D82D4CCF}"/>
              </a:ext>
            </a:extLst>
          </p:cNvPr>
          <p:cNvSpPr>
            <a:spLocks noGrp="1"/>
          </p:cNvSpPr>
          <p:nvPr>
            <p:ph type="ftr" sz="quarter" idx="2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CE56669-5252-0E49-8B51-D183AEF47E30}"/>
              </a:ext>
            </a:extLst>
          </p:cNvPr>
          <p:cNvSpPr>
            <a:spLocks noGrp="1"/>
          </p:cNvSpPr>
          <p:nvPr>
            <p:ph type="sldNum" sz="quarter" idx="2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806581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1"/>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3"/>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3FF04C16-A68F-8148-9198-5D2DDFA72B0E}"/>
              </a:ext>
            </a:extLst>
          </p:cNvPr>
          <p:cNvSpPr>
            <a:spLocks noGrp="1"/>
          </p:cNvSpPr>
          <p:nvPr>
            <p:ph type="ftr" sz="quarter" idx="22"/>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379883D6-0003-4642-9444-736503E38232}"/>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70627320"/>
      </p:ext>
    </p:extLst>
  </p:cSld>
  <p:clrMapOvr>
    <a:overrideClrMapping bg1="dk1" tx1="lt1" bg2="dk2" tx2="lt2" accent1="accent1" accent2="accent2" accent3="accent3" accent4="accent4" accent5="accent5" accent6="accent6" hlink="hlink" folHlink="folHlink"/>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1"/>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67479"/>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8780539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6"/>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60B17E5-8AE6-FA41-B738-AB1C246CF665}"/>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D74F55CC-B3BA-D845-A147-980E63FD1E1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42945594"/>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CD8DCA-EB52-1E4E-88FC-33F9BD58C013}"/>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4F80E96A-E9F5-F445-856F-2BEA8F4E7E35}"/>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61546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4151951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9"/>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5A3F142-DDEE-0A43-ADE5-0E690C321AB0}"/>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7F69179D-172C-ED40-B789-80E930277C20}"/>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74125"/>
      </p:ext>
    </p:extLst>
  </p:cSld>
  <p:clrMapOvr>
    <a:overrideClrMapping bg1="dk1" tx1="lt1" bg2="dk2" tx2="lt2" accent1="accent1" accent2="accent2" accent3="accent3" accent4="accent4" accent5="accent5" accent6="accent6" hlink="hlink" folHlink="folHlink"/>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03379427"/>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20349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8"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5" y="1600341"/>
            <a:ext cx="1540492" cy="1942819"/>
          </a:xfrm>
          <a:prstGeom prst="rect">
            <a:avLst/>
          </a:prstGeom>
        </p:spPr>
      </p:pic>
    </p:spTree>
    <p:extLst>
      <p:ext uri="{BB962C8B-B14F-4D97-AF65-F5344CB8AC3E}">
        <p14:creationId xmlns:p14="http://schemas.microsoft.com/office/powerpoint/2010/main" val="190001371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5" y="1600341"/>
            <a:ext cx="1540492" cy="1942819"/>
          </a:xfrm>
          <a:prstGeom prst="rect">
            <a:avLst/>
          </a:prstGeom>
        </p:spPr>
      </p:pic>
    </p:spTree>
    <p:extLst>
      <p:ext uri="{BB962C8B-B14F-4D97-AF65-F5344CB8AC3E}">
        <p14:creationId xmlns:p14="http://schemas.microsoft.com/office/powerpoint/2010/main" val="188886669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2"/>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378">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2" y="4693078"/>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9" y="4728888"/>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2" y="1103122"/>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r>
              <a:rPr lang="en-US" sz="1200" kern="0" dirty="0">
                <a:solidFill>
                  <a:schemeClr val="bg1"/>
                </a:solidFill>
              </a:rPr>
              <a:t>Follow us on:</a:t>
            </a:r>
          </a:p>
          <a:p>
            <a:pPr defTabSz="914378"/>
            <a:r>
              <a:rPr lang="en-US" sz="1200" kern="0" dirty="0">
                <a:hlinkClick r:id="rId4">
                  <a:extLst>
                    <a:ext uri="{A12FA001-AC4F-418D-AE19-62706E023703}">
                      <ahyp:hlinkClr xmlns:ahyp="http://schemas.microsoft.com/office/drawing/2018/hyperlinkcolor" val="tx"/>
                    </a:ext>
                  </a:extLst>
                </a:hlinkClick>
              </a:rPr>
              <a:t>ibm.com/security</a:t>
            </a:r>
            <a:endParaRPr lang="en-US" sz="1200" kern="0" dirty="0"/>
          </a:p>
          <a:p>
            <a:pPr defTabSz="914378"/>
            <a:r>
              <a:rPr lang="en-US" sz="1200" kern="0" dirty="0">
                <a:hlinkClick r:id="rId5">
                  <a:extLst>
                    <a:ext uri="{A12FA001-AC4F-418D-AE19-62706E023703}">
                      <ahyp:hlinkClr xmlns:ahyp="http://schemas.microsoft.com/office/drawing/2018/hyperlinkcolor" val="tx"/>
                    </a:ext>
                  </a:extLst>
                </a:hlinkClick>
              </a:rPr>
              <a:t>securityintelligence.com</a:t>
            </a:r>
            <a:endParaRPr lang="en-US" sz="1200" kern="0" dirty="0"/>
          </a:p>
          <a:p>
            <a:pPr defTabSz="914378"/>
            <a:r>
              <a:rPr lang="en-US" sz="1200" kern="0" dirty="0">
                <a:hlinkClick r:id="rId6">
                  <a:extLst>
                    <a:ext uri="{A12FA001-AC4F-418D-AE19-62706E023703}">
                      <ahyp:hlinkClr xmlns:ahyp="http://schemas.microsoft.com/office/drawing/2018/hyperlinkcolor" val="tx"/>
                    </a:ext>
                  </a:extLst>
                </a:hlinkClick>
              </a:rPr>
              <a:t>ibm.com/security/community</a:t>
            </a:r>
            <a:endParaRPr lang="en-US" sz="1200" kern="0" dirty="0"/>
          </a:p>
          <a:p>
            <a:pPr defTabSz="914378"/>
            <a:r>
              <a:rPr lang="en-US" sz="1200" kern="0" dirty="0">
                <a:hlinkClick r:id="rId7">
                  <a:extLst>
                    <a:ext uri="{A12FA001-AC4F-418D-AE19-62706E023703}">
                      <ahyp:hlinkClr xmlns:ahyp="http://schemas.microsoft.com/office/drawing/2018/hyperlinkcolor" val="tx"/>
                    </a:ext>
                  </a:extLst>
                </a:hlinkClick>
              </a:rPr>
              <a:t>xforce.ibmcloud.com</a:t>
            </a:r>
            <a:endParaRPr lang="en-US" sz="1200" kern="0" dirty="0"/>
          </a:p>
          <a:p>
            <a:pPr defTabSz="914378"/>
            <a:r>
              <a:rPr lang="en-US" sz="1200" kern="0" dirty="0">
                <a:hlinkClick r:id="rId8">
                  <a:extLst>
                    <a:ext uri="{A12FA001-AC4F-418D-AE19-62706E023703}">
                      <ahyp:hlinkClr xmlns:ahyp="http://schemas.microsoft.com/office/drawing/2018/hyperlinkcolor" val="tx"/>
                    </a:ext>
                  </a:extLst>
                </a:hlinkClick>
              </a:rPr>
              <a:t>@ibmsecurity</a:t>
            </a:r>
            <a:endParaRPr lang="en-US" sz="1200" kern="0" dirty="0"/>
          </a:p>
          <a:p>
            <a:pPr defTabSz="914378"/>
            <a:r>
              <a:rPr lang="en-US" sz="1200" kern="0" dirty="0">
                <a:hlinkClick r:id="rId9">
                  <a:extLst>
                    <a:ext uri="{A12FA001-AC4F-418D-AE19-62706E023703}">
                      <ahyp:hlinkClr xmlns:ahyp="http://schemas.microsoft.com/office/drawing/2018/hyperlinkcolor" val="tx"/>
                    </a:ext>
                  </a:extLst>
                </a:hlinkClick>
              </a:rPr>
              <a:t>youtube/user/ibmsecuritysolutions</a:t>
            </a:r>
            <a:endParaRPr lang="en-US" sz="1200" kern="0" dirty="0"/>
          </a:p>
          <a:p>
            <a:pPr defTabSz="914378"/>
            <a:endParaRPr lang="en-US" sz="1200"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1" y="167714"/>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sz="1800" dirty="0"/>
          </a:p>
        </p:txBody>
      </p:sp>
    </p:spTree>
    <p:extLst>
      <p:ext uri="{BB962C8B-B14F-4D97-AF65-F5344CB8AC3E}">
        <p14:creationId xmlns:p14="http://schemas.microsoft.com/office/powerpoint/2010/main" val="3337731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7"/>
            <a:ext cx="1292094" cy="512269"/>
          </a:xfrm>
          <a:prstGeom prst="rect">
            <a:avLst/>
          </a:prstGeom>
        </p:spPr>
      </p:pic>
    </p:spTree>
    <p:extLst>
      <p:ext uri="{BB962C8B-B14F-4D97-AF65-F5344CB8AC3E}">
        <p14:creationId xmlns:p14="http://schemas.microsoft.com/office/powerpoint/2010/main" val="189713782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4" y="2355004"/>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350127"/>
            <a:ext cx="162873" cy="148133"/>
          </a:xfrm>
          <a:prstGeom prst="rect">
            <a:avLst/>
          </a:prstGeom>
        </p:spPr>
      </p:pic>
      <p:sp>
        <p:nvSpPr>
          <p:cNvPr id="47" name="TextBox 46"/>
          <p:cNvSpPr txBox="1"/>
          <p:nvPr/>
        </p:nvSpPr>
        <p:spPr>
          <a:xfrm>
            <a:off x="468024" y="2555866"/>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4" y="2551102"/>
            <a:ext cx="162873" cy="148133"/>
          </a:xfrm>
          <a:prstGeom prst="rect">
            <a:avLst/>
          </a:prstGeom>
        </p:spPr>
      </p:pic>
      <p:sp>
        <p:nvSpPr>
          <p:cNvPr id="45" name="TextBox 44"/>
          <p:cNvSpPr txBox="1"/>
          <p:nvPr userDrawn="1"/>
        </p:nvSpPr>
        <p:spPr>
          <a:xfrm>
            <a:off x="468022" y="2957590"/>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6" y="3120391"/>
            <a:ext cx="228051" cy="205418"/>
          </a:xfrm>
          <a:prstGeom prst="rect">
            <a:avLst/>
          </a:prstGeom>
        </p:spPr>
      </p:pic>
      <p:sp>
        <p:nvSpPr>
          <p:cNvPr id="44" name="TextBox 43"/>
          <p:cNvSpPr txBox="1"/>
          <p:nvPr userDrawn="1"/>
        </p:nvSpPr>
        <p:spPr>
          <a:xfrm>
            <a:off x="468025" y="3158452"/>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2" y="3326748"/>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2" y="3982499"/>
            <a:ext cx="7122703" cy="9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4" y="2141278"/>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9" y="1234441"/>
            <a:ext cx="8358796" cy="784830"/>
          </a:xfrm>
          <a:prstGeom prst="rect">
            <a:avLst/>
          </a:prstGeom>
          <a:noFill/>
        </p:spPr>
        <p:txBody>
          <a:bodyPr wrap="square" rtlCol="0">
            <a:spAutoFit/>
          </a:bodyPr>
          <a:lstStyle/>
          <a:p>
            <a:pPr algn="l"/>
            <a:r>
              <a:rPr lang="en-US" sz="4500"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4"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752078"/>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664348"/>
            <a:ext cx="662940" cy="246839"/>
          </a:xfrm>
          <a:prstGeom prst="rect">
            <a:avLst/>
          </a:prstGeom>
        </p:spPr>
      </p:pic>
    </p:spTree>
    <p:extLst>
      <p:ext uri="{BB962C8B-B14F-4D97-AF65-F5344CB8AC3E}">
        <p14:creationId xmlns:p14="http://schemas.microsoft.com/office/powerpoint/2010/main" val="23056374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3543922447"/>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x">
  <p:cSld name="titel, blank">
    <p:bg>
      <p:bgPr>
        <a:solidFill>
          <a:srgbClr val="000000"/>
        </a:solidFill>
        <a:effectLst/>
      </p:bgPr>
    </p:bg>
    <p:spTree>
      <p:nvGrpSpPr>
        <p:cNvPr id="1" name=""/>
        <p:cNvGrpSpPr/>
        <p:nvPr/>
      </p:nvGrpSpPr>
      <p:grpSpPr>
        <a:xfrm>
          <a:off x="0" y="0"/>
          <a:ext cx="0" cy="0"/>
          <a:chOff x="0" y="0"/>
          <a:chExt cx="0" cy="0"/>
        </a:xfrm>
      </p:grpSpPr>
      <p:sp>
        <p:nvSpPr>
          <p:cNvPr id="570" name="Title Text"/>
          <p:cNvSpPr txBox="1">
            <a:spLocks noGrp="1"/>
          </p:cNvSpPr>
          <p:nvPr>
            <p:ph type="title"/>
          </p:nvPr>
        </p:nvSpPr>
        <p:spPr>
          <a:xfrm>
            <a:off x="228600" y="201170"/>
            <a:ext cx="4114800" cy="381001"/>
          </a:xfrm>
          <a:prstGeom prst="rect">
            <a:avLst/>
          </a:prstGeom>
        </p:spPr>
        <p:txBody>
          <a:bodyPr>
            <a:normAutofit/>
          </a:bodyPr>
          <a:lstStyle>
            <a:lvl1pPr defTabSz="457154">
              <a:defRPr>
                <a:latin typeface="IBM Eliot Sans Regular"/>
                <a:ea typeface="IBM Eliot Sans Regular"/>
                <a:cs typeface="IBM Eliot Sans Regular"/>
                <a:sym typeface="IBM Eliot Sans Regular"/>
              </a:defRPr>
            </a:lvl1pPr>
          </a:lstStyle>
          <a:p>
            <a:r>
              <a:t>Title Text</a:t>
            </a:r>
          </a:p>
        </p:txBody>
      </p:sp>
      <p:sp>
        <p:nvSpPr>
          <p:cNvPr id="571" name="Slide Number"/>
          <p:cNvSpPr txBox="1">
            <a:spLocks noGrp="1"/>
          </p:cNvSpPr>
          <p:nvPr>
            <p:ph type="sldNum" sz="quarter" idx="2"/>
          </p:nvPr>
        </p:nvSpPr>
        <p:spPr>
          <a:xfrm>
            <a:off x="8820153" y="4847438"/>
            <a:ext cx="95251" cy="95251"/>
          </a:xfrm>
          <a:prstGeom prst="rect">
            <a:avLst/>
          </a:prstGeom>
        </p:spPr>
        <p:txBody>
          <a:bodyPr/>
          <a:lstStyle>
            <a:lvl1pPr defTabSz="685749">
              <a:defRPr>
                <a:latin typeface="IBM Eliot Sans Regular"/>
                <a:ea typeface="IBM Eliot Sans Regular"/>
                <a:cs typeface="IBM Eliot Sans Regular"/>
                <a:sym typeface="IBM Eliot Sans Regular"/>
              </a:defRPr>
            </a:lvl1pPr>
          </a:lstStyle>
          <a:p>
            <a:fld id="{86CB4B4D-7CA3-9044-876B-883B54F8677D}" type="slidenum">
              <a:rPr/>
              <a:t>‹#›</a:t>
            </a:fld>
            <a:endParaRPr/>
          </a:p>
        </p:txBody>
      </p:sp>
    </p:spTree>
    <p:extLst>
      <p:ext uri="{BB962C8B-B14F-4D97-AF65-F5344CB8AC3E}">
        <p14:creationId xmlns:p14="http://schemas.microsoft.com/office/powerpoint/2010/main" val="20859546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ank - Ligh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1F704C8-DCEC-AE42-B4D0-9A86DED29D1D}"/>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54A4B1CF-4596-DC4B-A534-87DA97F067BF}"/>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838763854"/>
      </p:ext>
    </p:extLst>
  </p:cSld>
  <p:clrMapOvr>
    <a:masterClrMapping/>
  </p:clrMapOvr>
  <p:transition spd="slow">
    <p:push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098547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Title and 2-Column Text - dark background">
    <p:bg>
      <p:bgPr>
        <a:solidFill>
          <a:srgbClr val="000000"/>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0161"/>
            <a:ext cx="4114800" cy="3206750"/>
          </a:xfrm>
        </p:spPr>
        <p:txBody>
          <a:bodyPr/>
          <a:lstStyle>
            <a:lvl1pPr>
              <a:defRPr b="0" i="0">
                <a:solidFill>
                  <a:srgbClr val="FFFFFF"/>
                </a:solidFill>
                <a:latin typeface="IBM Plex Sans" panose="020B0503050203000203" pitchFamily="34" charset="0"/>
              </a:defRPr>
            </a:lvl1pPr>
            <a:lvl2pPr>
              <a:defRPr b="0" i="0">
                <a:solidFill>
                  <a:srgbClr val="FFFFFF"/>
                </a:solidFill>
                <a:latin typeface="IBM Plex Sans" panose="020B0503050203000203" pitchFamily="34" charset="0"/>
              </a:defRPr>
            </a:lvl2pPr>
            <a:lvl3pPr>
              <a:defRPr b="0" i="0">
                <a:solidFill>
                  <a:srgbClr val="FFFFFF"/>
                </a:solidFill>
                <a:latin typeface="IBM Plex Sans" panose="020B0503050203000203" pitchFamily="34" charset="0"/>
              </a:defRPr>
            </a:lvl3pPr>
            <a:lvl4pPr>
              <a:defRPr b="0" i="0">
                <a:solidFill>
                  <a:srgbClr val="FFFFFF"/>
                </a:solidFill>
                <a:latin typeface="IBM Plex Sans" panose="020B0503050203000203" pitchFamily="34" charset="0"/>
              </a:defRPr>
            </a:lvl4pPr>
            <a:lvl5pPr>
              <a:defRPr b="0" i="0">
                <a:solidFill>
                  <a:srgbClr val="FFFFFF"/>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1" y="1280161"/>
            <a:ext cx="4114731" cy="3206750"/>
          </a:xfrm>
        </p:spPr>
        <p:txBody>
          <a:bodyPr/>
          <a:lstStyle>
            <a:lvl1pPr>
              <a:defRPr b="0" i="0">
                <a:solidFill>
                  <a:srgbClr val="FFFFFF"/>
                </a:solidFill>
                <a:latin typeface="IBM Plex Sans" panose="020B0503050203000203" pitchFamily="34" charset="0"/>
              </a:defRPr>
            </a:lvl1pPr>
            <a:lvl2pPr>
              <a:defRPr b="0" i="0">
                <a:solidFill>
                  <a:srgbClr val="FFFFFF"/>
                </a:solidFill>
                <a:latin typeface="IBM Plex Sans" panose="020B0503050203000203" pitchFamily="34" charset="0"/>
              </a:defRPr>
            </a:lvl2pPr>
            <a:lvl3pPr>
              <a:defRPr b="0" i="0">
                <a:solidFill>
                  <a:srgbClr val="FFFFFF"/>
                </a:solidFill>
                <a:latin typeface="IBM Plex Sans" panose="020B0503050203000203" pitchFamily="34" charset="0"/>
              </a:defRPr>
            </a:lvl3pPr>
            <a:lvl4pPr>
              <a:defRPr b="0" i="0">
                <a:solidFill>
                  <a:srgbClr val="FFFFFF"/>
                </a:solidFill>
                <a:latin typeface="IBM Plex Sans" panose="020B0503050203000203" pitchFamily="34" charset="0"/>
              </a:defRPr>
            </a:lvl4pPr>
            <a:lvl5pPr>
              <a:defRPr b="0" i="0">
                <a:solidFill>
                  <a:srgbClr val="FFFFFF"/>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69332"/>
          </a:xfrm>
        </p:spPr>
        <p:txBody>
          <a:bodyPr wrap="square">
            <a:spAutoFit/>
          </a:bodyPr>
          <a:lstStyle>
            <a:lvl1pPr>
              <a:defRPr>
                <a:solidFill>
                  <a:srgbClr val="FFFFFF"/>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D42913A3-0518-8044-8811-CF61AF96036D}"/>
              </a:ext>
            </a:extLst>
          </p:cNvPr>
          <p:cNvSpPr>
            <a:spLocks noGrp="1"/>
          </p:cNvSpPr>
          <p:nvPr>
            <p:ph type="ftr" sz="quarter" idx="16"/>
          </p:nvPr>
        </p:nvSpPr>
        <p:spPr/>
        <p:txBody>
          <a:bodyPr/>
          <a:lstStyle/>
          <a:p>
            <a:r>
              <a:rPr lang="en-US"/>
              <a:t>IBM CONFIDENTIAL</a:t>
            </a:r>
            <a:endParaRPr lang="en-US" sz="800" spc="-27" dirty="0">
              <a:solidFill>
                <a:srgbClr val="C00000"/>
              </a:solidFill>
              <a:latin typeface="IBM Plex Sans SemiBold" panose="020B0703050203000203" pitchFamily="34" charset="0"/>
              <a:ea typeface="ＭＳ Ｐゴシック" pitchFamily="34" charset="-128"/>
              <a:cs typeface="Arial" charset="0"/>
            </a:endParaRPr>
          </a:p>
        </p:txBody>
      </p:sp>
    </p:spTree>
    <p:extLst>
      <p:ext uri="{BB962C8B-B14F-4D97-AF65-F5344CB8AC3E}">
        <p14:creationId xmlns:p14="http://schemas.microsoft.com/office/powerpoint/2010/main" val="654787261"/>
      </p:ext>
    </p:extLst>
  </p:cSld>
  <p:clrMapOvr>
    <a:overrideClrMapping bg1="dk1" tx1="lt1" bg2="dk2" tx2="lt2" accent1="accent1" accent2="accent2" accent3="accent3" accent4="accent4" accent5="accent5" accent6="accent6" hlink="hlink" folHlink="folHlink"/>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2"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71640654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
        <p:nvSpPr>
          <p:cNvPr id="3" name="Title 2">
            <a:extLst>
              <a:ext uri="{FF2B5EF4-FFF2-40B4-BE49-F238E27FC236}">
                <a16:creationId xmlns:a16="http://schemas.microsoft.com/office/drawing/2014/main" id="{448401B5-D58E-5544-B2D2-E826194A6050}"/>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41170813"/>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6063" algn="r"/>
              </a:tabLst>
              <a:defRPr b="1">
                <a:solidFill>
                  <a:schemeClr val="tx1"/>
                </a:solidFill>
                <a:latin typeface="Arial" panose="020B0604020202020204" pitchFamily="34" charset="0"/>
                <a:cs typeface="Arial" panose="020B0604020202020204" pitchFamily="34" charset="0"/>
              </a:defRPr>
            </a:lvl1pPr>
            <a:lvl2pPr marL="0" indent="0">
              <a:spcBef>
                <a:spcPts val="0"/>
              </a:spcBef>
              <a:buNone/>
              <a:tabLst>
                <a:tab pos="4056063" algn="r"/>
              </a:tabLst>
              <a:defRPr>
                <a:solidFill>
                  <a:schemeClr val="tx1"/>
                </a:solidFill>
                <a:latin typeface="Arial" panose="020B0604020202020204" pitchFamily="34" charset="0"/>
                <a:cs typeface="Arial" panose="020B0604020202020204" pitchFamily="34" charset="0"/>
              </a:defRPr>
            </a:lvl2pPr>
            <a:lvl3pPr marL="201612" indent="0">
              <a:buNone/>
              <a:defRPr/>
            </a:lvl3pPr>
            <a:lvl4pPr marL="434975" indent="0">
              <a:buNone/>
              <a:defRPr/>
            </a:lvl4pPr>
            <a:lvl5pPr marL="63182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6063" algn="r"/>
              </a:tabLst>
              <a:defRPr b="1">
                <a:solidFill>
                  <a:schemeClr val="tx1"/>
                </a:solidFill>
                <a:latin typeface="Arial" panose="020B0604020202020204" pitchFamily="34" charset="0"/>
                <a:cs typeface="Arial" panose="020B0604020202020204" pitchFamily="34" charset="0"/>
              </a:defRPr>
            </a:lvl1pPr>
            <a:lvl2pPr marL="0" indent="0">
              <a:spcBef>
                <a:spcPts val="0"/>
              </a:spcBef>
              <a:buFontTx/>
              <a:buNone/>
              <a:tabLst>
                <a:tab pos="4056063" algn="r"/>
              </a:tabLst>
              <a:defRPr>
                <a:solidFill>
                  <a:schemeClr val="tx1"/>
                </a:solidFill>
                <a:latin typeface="Arial" panose="020B0604020202020204" pitchFamily="34" charset="0"/>
                <a:cs typeface="Arial" panose="020B0604020202020204" pitchFamily="34" charset="0"/>
              </a:defRPr>
            </a:lvl2pPr>
            <a:lvl3pPr marL="0" indent="0">
              <a:spcBef>
                <a:spcPts val="0"/>
              </a:spcBef>
              <a:buFontTx/>
              <a:buNone/>
              <a:tabLst>
                <a:tab pos="4056063" algn="r"/>
              </a:tabLst>
              <a:defRPr>
                <a:solidFill>
                  <a:schemeClr val="tx1"/>
                </a:solidFill>
              </a:defRPr>
            </a:lvl3pPr>
            <a:lvl4pPr marL="0" indent="0">
              <a:spcBef>
                <a:spcPts val="0"/>
              </a:spcBef>
              <a:buFontTx/>
              <a:buNone/>
              <a:tabLst>
                <a:tab pos="4056063" algn="r"/>
              </a:tabLst>
              <a:defRPr>
                <a:solidFill>
                  <a:schemeClr val="tx1"/>
                </a:solidFill>
                <a:latin typeface="Arial" panose="020B0604020202020204" pitchFamily="34" charset="0"/>
                <a:cs typeface="Arial" panose="020B0604020202020204" pitchFamily="34" charset="0"/>
              </a:defRPr>
            </a:lvl4pPr>
            <a:lvl5pPr marL="0" indent="0">
              <a:spcBef>
                <a:spcPts val="0"/>
              </a:spcBef>
              <a:buFontTx/>
              <a:buNone/>
              <a:tabLst>
                <a:tab pos="4056063" algn="r"/>
              </a:tabLst>
              <a:defRPr>
                <a:solidFill>
                  <a:schemeClr val="tx1"/>
                </a:solidFill>
                <a:latin typeface="Arial" panose="020B0604020202020204" pitchFamily="34" charset="0"/>
                <a:cs typeface="Arial" panose="020B0604020202020204" pitchFamily="34" charset="0"/>
              </a:defRPr>
            </a:lvl5pPr>
            <a:lvl6pPr marL="0" indent="0">
              <a:buFontTx/>
              <a:buNone/>
              <a:tabLst>
                <a:tab pos="4056063" algn="r"/>
              </a:tabLst>
              <a:defRPr>
                <a:solidFill>
                  <a:schemeClr val="tx1"/>
                </a:solidFill>
                <a:latin typeface="Arial" panose="020B0604020202020204" pitchFamily="34" charset="0"/>
                <a:cs typeface="Arial" panose="020B0604020202020204"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74BF99C6-8C1D-5F4B-8B6B-2A7E1846189E}"/>
              </a:ext>
            </a:extLst>
          </p:cNvPr>
          <p:cNvSpPr>
            <a:spLocks noGrp="1"/>
          </p:cNvSpPr>
          <p:nvPr>
            <p:ph type="title"/>
          </p:nvPr>
        </p:nvSpPr>
        <p:spPr>
          <a:xfrm>
            <a:off x="210312" y="201168"/>
            <a:ext cx="6419088" cy="448058"/>
          </a:xfrm>
        </p:spPr>
        <p:txBody>
          <a:bodyPr/>
          <a:lstStyle>
            <a:lvl1pPr>
              <a:defRPr>
                <a:solidFill>
                  <a:schemeClr val="tx1"/>
                </a:solidFill>
              </a:defRPr>
            </a:lvl1pPr>
          </a:lstStyle>
          <a:p>
            <a:r>
              <a:rPr lang="en-US"/>
              <a:t>Click to edit Master title style</a:t>
            </a:r>
            <a:endParaRPr lang="en-US" dirty="0"/>
          </a:p>
        </p:txBody>
      </p:sp>
      <p:sp>
        <p:nvSpPr>
          <p:cNvPr id="10" name="Footer Placeholder 9">
            <a:extLst>
              <a:ext uri="{FF2B5EF4-FFF2-40B4-BE49-F238E27FC236}">
                <a16:creationId xmlns:a16="http://schemas.microsoft.com/office/drawing/2014/main" id="{CCA8DA44-5F78-144B-B268-E90E769A9193}"/>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11" name="Slide Number Placeholder 10">
            <a:extLst>
              <a:ext uri="{FF2B5EF4-FFF2-40B4-BE49-F238E27FC236}">
                <a16:creationId xmlns:a16="http://schemas.microsoft.com/office/drawing/2014/main" id="{AF66FA99-115E-6040-9E38-61B3F9B16438}"/>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26665119"/>
      </p:ext>
    </p:extLst>
  </p:cSld>
  <p:clrMapOvr>
    <a:overrideClrMapping bg1="dk1" tx1="lt1" bg2="dk2" tx2="lt2" accent1="accent1" accent2="accent2" accent3="accent3" accent4="accent4" accent5="accent5" accent6="accent6" hlink="hlink" folHlink="folHlink"/>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DD603-AE8F-7947-92D2-ADC8CBA399FC}"/>
              </a:ext>
            </a:extLst>
          </p:cNvPr>
          <p:cNvSpPr>
            <a:spLocks noGrp="1"/>
          </p:cNvSpPr>
          <p:nvPr>
            <p:ph type="title"/>
          </p:nvPr>
        </p:nvSpPr>
        <p:spPr>
          <a:xfrm>
            <a:off x="210312" y="201168"/>
            <a:ext cx="6419088" cy="448058"/>
          </a:xfrm>
        </p:spPr>
        <p:txBody>
          <a:bodyPr/>
          <a:lstStyle>
            <a:lvl1pPr>
              <a:defRPr>
                <a:solidFill>
                  <a:schemeClr val="tx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8BC8FD81-C7ED-7C48-8129-B7632EE8D7E5}"/>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D729875-D419-7944-B7E3-F7A4880705D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7524223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31C8448-DBE8-F141-A6F0-ED3BC5B7A105}"/>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BFE5D3C6-24EB-4243-9469-A8224172C08A}"/>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73738479"/>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EC74C8AD-1BC5-DB40-99C3-D820564FF180}"/>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D40A22C-84D8-0E47-A459-24F4F6BFE457}"/>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9306433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2F3687B9-6CA7-CD43-9FE7-B790C8DCE583}"/>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72F1CD2-17FD-F743-A0DB-1863710A3011}"/>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8145859"/>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5A5AB81-CA56-6641-83F1-C347017E0E6B}"/>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AE2D2EA9-7CAF-834F-8BE8-8BD428803CD8}"/>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71340670"/>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83ED6A26-E94E-1046-B6E9-FFA7B1E22FF5}"/>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CD34A710-EDD8-1644-AE88-B13A009B2162}"/>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33441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9618969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302C4FC6-DC18-BD49-A80C-71545520A609}"/>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ED94BA4B-A62A-E943-AA87-663DB3E7B43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99531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221099F-82F0-AA43-A13B-96BAA228732D}"/>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AEB7D673-7877-044D-8F46-10D7947B3A70}"/>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2749114"/>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F93096-B0F0-3344-9F25-809D1B53BC89}"/>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B2D5D27C-B2B7-7B41-B53D-33C7F0372F97}"/>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230451"/>
      </p:ext>
    </p:extLst>
  </p:cSld>
  <p:clrMapOvr>
    <a:overrideClrMapping bg1="dk1" tx1="lt1" bg2="dk2" tx2="lt2" accent1="accent1" accent2="accent2" accent3="accent3" accent4="accent4" accent5="accent5" accent6="accent6" hlink="hlink" folHlink="folHlink"/>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0"/>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a:lnSpc>
                <a:spcPct val="90000"/>
              </a:lnSpc>
              <a:defRPr sz="9600" b="0" i="0">
                <a:latin typeface="Arial" panose="020B0604020202020204" pitchFamily="34" charset="0"/>
                <a:cs typeface="Arial" panose="020B0604020202020204"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6"/>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A78CE90-A68E-8645-8D73-CF637ECDF933}"/>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301CB90A-A032-9148-9993-0DE78DFC3179}"/>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752165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5"/>
            <a:ext cx="4114800" cy="221599"/>
          </a:xfrm>
        </p:spPr>
        <p:txBody>
          <a:bodyPr/>
          <a:lstStyle>
            <a:lvl1pPr>
              <a:defRPr lang="en-US" sz="1600" b="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0"/>
            <a:ext cx="4239696" cy="1329595"/>
          </a:xfrm>
        </p:spPr>
        <p:txBody>
          <a:bodyPr vert="horz" wrap="square" lIns="0" tIns="0" rIns="0" bIns="0" rtlCol="0" anchor="b" anchorCtr="0">
            <a:spAutoFit/>
          </a:bodyPr>
          <a:lstStyle>
            <a:lvl1pPr>
              <a:defRPr kumimoji="0" lang="en-US" sz="9600" b="0" i="0" u="none" strike="noStrike" kern="0" cap="none" spc="0" normalizeH="0" baseline="0" dirty="0">
                <a:ln>
                  <a:noFill/>
                </a:ln>
                <a:gradFill>
                  <a:gsLst>
                    <a:gs pos="70000">
                      <a:srgbClr val="8A3FFC"/>
                    </a:gs>
                    <a:gs pos="0">
                      <a:srgbClr val="0061FF"/>
                    </a:gs>
                  </a:gsLst>
                  <a:lin ang="18000000" scaled="0"/>
                </a:gradFill>
                <a:effectLst/>
                <a:uLnTx/>
                <a:uFillTx/>
                <a:latin typeface="Arial" panose="020B0604020202020204" pitchFamily="34" charset="0"/>
                <a:ea typeface="Arial" panose="020B0604020202020204" pitchFamily="34" charset="0"/>
                <a:cs typeface="Arial" panose="020B0604020202020204" pitchFamily="34" charset="0"/>
              </a:defRPr>
            </a:lvl1pPr>
          </a:lstStyle>
          <a:p>
            <a:pPr marR="0" lvl="0" defTabSz="914400" latinLnBrk="0">
              <a:lnSpc>
                <a:spcPct val="90000"/>
              </a:lnSpc>
              <a:tabLst/>
            </a:pPr>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4508810"/>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B0CD161B-688B-2E4A-A88B-A7EF077C579F}"/>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E9710A9A-3069-9C42-8B17-9C3E68BEC073}"/>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5136572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D2E65539-B4B9-3940-A630-85F3566B7D5D}"/>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DDDA564-215D-9847-98C0-4256760C94B6}"/>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6615808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843517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E0BCCFE9-C1B9-4041-95D5-0AC60CA2FB9C}"/>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C98AF545-4393-7849-B35A-FA3387696620}"/>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5022209"/>
      </p:ext>
    </p:extLst>
  </p:cSld>
  <p:clrMapOvr>
    <a:overrideClrMapping bg1="dk1" tx1="lt1" bg2="dk2" tx2="lt2" accent1="accent1" accent2="accent2" accent3="accent3" accent4="accent4" accent5="accent5" accent6="accent6" hlink="hlink" folHlink="folHlink"/>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048BFFD-EA09-D74F-9801-60A1288FD87E}"/>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B28F6A59-3C39-0848-852B-B52EB71848E9}"/>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5132837"/>
      </p:ext>
    </p:extLst>
  </p:cSld>
  <p:clrMapOvr>
    <a:overrideClrMapping bg1="dk1" tx1="lt1" bg2="dk2" tx2="lt2" accent1="accent1" accent2="accent2" accent3="accent3" accent4="accent4" accent5="accent5" accent6="accent6" hlink="hlink" folHlink="folHlink"/>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5"/>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3E3E129A-5C7E-CC49-AFF6-B0B8BA8EE672}"/>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DD0C0C68-42B9-704D-B2C5-4BAF1B55F6C9}"/>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313195"/>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2426893"/>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A18B9625-7542-0C48-A41F-64F8BD1C8617}"/>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6CB4C243-F28F-724D-9C1D-358BA1E83942}"/>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9923547"/>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45288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6A9B1D1-9813-4F41-B9BC-5BFC40EEEB50}"/>
              </a:ext>
            </a:extLst>
          </p:cNvPr>
          <p:cNvSpPr>
            <a:spLocks noGrp="1"/>
          </p:cNvSpPr>
          <p:nvPr>
            <p:ph type="ftr" sz="quarter" idx="2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61710745-53A0-9044-BF38-19D129CCDCFB}"/>
              </a:ext>
            </a:extLst>
          </p:cNvPr>
          <p:cNvSpPr>
            <a:spLocks noGrp="1"/>
          </p:cNvSpPr>
          <p:nvPr>
            <p:ph type="sldNum" sz="quarter" idx="2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860671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2"/>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911D84F5-FD6C-1A46-829E-372F2BB78A16}"/>
              </a:ext>
            </a:extLst>
          </p:cNvPr>
          <p:cNvSpPr>
            <a:spLocks noGrp="1"/>
          </p:cNvSpPr>
          <p:nvPr>
            <p:ph type="ftr" sz="quarter" idx="22"/>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9EECE90-7195-5649-9B86-77F408533761}"/>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3450112"/>
      </p:ext>
    </p:extLst>
  </p:cSld>
  <p:clrMapOvr>
    <a:overrideClrMapping bg1="dk1" tx1="lt1" bg2="dk2" tx2="lt2" accent1="accent1" accent2="accent2" accent3="accent3" accent4="accent4" accent5="accent5" accent6="accent6" hlink="hlink" folHlink="folHlink"/>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64DFE621-1B2E-C949-8FE8-199F4FC0DF6A}"/>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B87219F8-889D-254D-8704-4BBE27C80463}"/>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9661820"/>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3"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0AF9CA8C-3F6A-5247-880F-59649A54CD2F}"/>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C4C8494-8B42-394D-9B61-EF427D4041D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5918964"/>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1E26E31-62C3-B846-9239-1F202BAD88B4}"/>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4906F7D2-B91A-6D44-AEC4-5DE89DB4FE4B}"/>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4638885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4DDA329-5562-8D4F-B82D-53391A3C458A}"/>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B773A402-A82B-C246-88C4-1E5D36FA57E5}"/>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60840996"/>
      </p:ext>
    </p:extLst>
  </p:cSld>
  <p:clrMapOvr>
    <a:overrideClrMapping bg1="dk1" tx1="lt1" bg2="dk2" tx2="lt2" accent1="accent1" accent2="accent2" accent3="accent3" accent4="accent4" accent5="accent5" accent6="accent6" hlink="hlink" folHlink="folHlink"/>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E44D3D-8CDB-A046-93AC-250C5580811A}"/>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DEC21C50-4E8D-A942-A9B0-5BBD66C88946}"/>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0536575"/>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6237304"/>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5615112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7003784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770409010"/>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b="0" i="0" kern="0" dirty="0">
                <a:solidFill>
                  <a:srgbClr val="868D95"/>
                </a:solidFill>
                <a:latin typeface="Arial" panose="020B0604020202020204" pitchFamily="34" charset="0"/>
                <a:cs typeface="Arial" panose="020B0604020202020204" pitchFamily="34" charset="0"/>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b="0" i="0" kern="0" dirty="0">
                <a:solidFill>
                  <a:srgbClr val="868D95"/>
                </a:solidFill>
                <a:latin typeface="Arial" panose="020B0604020202020204" pitchFamily="34" charset="0"/>
                <a:cs typeface="Arial" panose="020B0604020202020204" pitchFamily="34" charset="0"/>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b="0" i="0" kern="0" dirty="0">
                <a:solidFill>
                  <a:schemeClr val="bg1"/>
                </a:solidFill>
                <a:latin typeface="Arial" panose="020B0604020202020204" pitchFamily="34" charset="0"/>
                <a:cs typeface="Arial" panose="020B0604020202020204" pitchFamily="34" charset="0"/>
              </a:rPr>
              <a:t>Follow us on:</a:t>
            </a:r>
          </a:p>
          <a:p>
            <a:pPr defTabSz="914400"/>
            <a:r>
              <a:rPr lang="en-US" b="0" i="0" kern="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ibm.com/security</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securityintelligence.com</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ibm.com/security/community</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xforce.ibmcloud.com</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@ibmsecurity</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youtube/user/ibmsecuritysolutions</a:t>
            </a:r>
            <a:endParaRPr lang="en-US" b="0" i="0" kern="0" dirty="0">
              <a:latin typeface="Arial" panose="020B0604020202020204" pitchFamily="34" charset="0"/>
              <a:cs typeface="Arial" panose="020B0604020202020204" pitchFamily="34" charset="0"/>
            </a:endParaRPr>
          </a:p>
          <a:p>
            <a:pPr defTabSz="914400"/>
            <a:endParaRPr lang="en-US" b="0" i="0" kern="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Arial" panose="020B0604020202020204" pitchFamily="34" charset="0"/>
              </a:rPr>
              <a:t>Thank you</a:t>
            </a:r>
            <a:endParaRPr lang="en-US" dirty="0"/>
          </a:p>
        </p:txBody>
      </p:sp>
    </p:spTree>
    <p:extLst>
      <p:ext uri="{BB962C8B-B14F-4D97-AF65-F5344CB8AC3E}">
        <p14:creationId xmlns:p14="http://schemas.microsoft.com/office/powerpoint/2010/main" val="330814140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31733043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p:txBody>
          <a:bodyPr/>
          <a:lstStyle/>
          <a:p>
            <a:r>
              <a:rPr lang="en-US"/>
              <a:t>IBM CONFIDENTIAL</a:t>
            </a:r>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a:p>
        </p:txBody>
      </p:sp>
    </p:spTree>
    <p:extLst>
      <p:ext uri="{BB962C8B-B14F-4D97-AF65-F5344CB8AC3E}">
        <p14:creationId xmlns:p14="http://schemas.microsoft.com/office/powerpoint/2010/main" val="5753110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 text, 2-column">
    <p:bg>
      <p:bgRef idx="1001">
        <a:schemeClr val="bg2"/>
      </p:bgRef>
    </p:bg>
    <p:spTree>
      <p:nvGrpSpPr>
        <p:cNvPr id="1" name=""/>
        <p:cNvGrpSpPr/>
        <p:nvPr/>
      </p:nvGrpSpPr>
      <p:grpSpPr>
        <a:xfrm>
          <a:off x="0" y="0"/>
          <a:ext cx="0" cy="0"/>
          <a:chOff x="0" y="0"/>
          <a:chExt cx="0" cy="0"/>
        </a:xfrm>
      </p:grpSpPr>
      <p:sp>
        <p:nvSpPr>
          <p:cNvPr id="8" name="Rectangle 7"/>
          <p:cNvSpPr/>
          <p:nvPr userDrawn="1"/>
        </p:nvSpPr>
        <p:spPr>
          <a:xfrm>
            <a:off x="-4606"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b="0" i="0">
                <a:solidFill>
                  <a:srgbClr val="000000"/>
                </a:solidFill>
                <a:latin typeface="IBM Plex Sans" panose="020B0503050203000203" pitchFamily="34" charset="0"/>
              </a:defRPr>
            </a:lvl1pPr>
            <a:lvl2pPr>
              <a:buClrTx/>
              <a:defRPr b="0" i="0">
                <a:solidFill>
                  <a:srgbClr val="000000"/>
                </a:solidFill>
                <a:latin typeface="IBM Plex Sans" panose="020B0503050203000203" pitchFamily="34" charset="0"/>
              </a:defRPr>
            </a:lvl2pPr>
            <a:lvl3pPr>
              <a:buClrTx/>
              <a:defRPr b="0" i="0">
                <a:solidFill>
                  <a:srgbClr val="000000"/>
                </a:solidFill>
                <a:latin typeface="IBM Plex Sans" panose="020B0503050203000203" pitchFamily="34" charset="0"/>
              </a:defRPr>
            </a:lvl3pPr>
            <a:lvl4pPr>
              <a:buClrTx/>
              <a:defRPr b="0" i="0">
                <a:solidFill>
                  <a:srgbClr val="000000"/>
                </a:solidFill>
                <a:latin typeface="IBM Plex Sans" panose="020B0503050203000203" pitchFamily="34" charset="0"/>
              </a:defRPr>
            </a:lvl4pPr>
            <a:lvl5pPr>
              <a:buClrTx/>
              <a:defRPr b="0" i="0">
                <a:solidFill>
                  <a:srgbClr val="000000"/>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465E978-034F-A54F-BB61-B311D9722D3F}"/>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ACB5D58-8A23-A847-8190-524FF9A29824}"/>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3" name="Title 2">
            <a:extLst>
              <a:ext uri="{FF2B5EF4-FFF2-40B4-BE49-F238E27FC236}">
                <a16:creationId xmlns:a16="http://schemas.microsoft.com/office/drawing/2014/main" id="{C52789BD-20B8-E744-83BF-7B1718BC15A1}"/>
              </a:ext>
            </a:extLst>
          </p:cNvPr>
          <p:cNvSpPr>
            <a:spLocks noGrp="1"/>
          </p:cNvSpPr>
          <p:nvPr>
            <p:ph type="title"/>
          </p:nvPr>
        </p:nvSpPr>
        <p:spPr>
          <a:xfrm>
            <a:off x="210311" y="201168"/>
            <a:ext cx="4131963" cy="332399"/>
          </a:xfrm>
        </p:spPr>
        <p:txBody>
          <a:bodyPr/>
          <a:lstStyle>
            <a:lvl1pPr>
              <a:defRPr>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229676543"/>
      </p:ext>
    </p:extLst>
  </p:cSld>
  <p:clrMapOvr>
    <a:overrideClrMapping bg1="dk1" tx1="lt1" bg2="dk2" tx2="lt2" accent1="accent1" accent2="accent2" accent3="accent3" accent4="accent4" accent5="accent5" accent6="accent6" hlink="hlink" folHlink="folHlink"/>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4800600" y="1280160"/>
            <a:ext cx="4114800" cy="3206750"/>
          </a:xfrm>
        </p:spPr>
        <p:txBody>
          <a:bodyPr/>
          <a:lstStyle>
            <a:lvl1pPr>
              <a:buClrTx/>
              <a:defRPr b="0" i="0">
                <a:solidFill>
                  <a:schemeClr val="tx1"/>
                </a:solidFill>
                <a:latin typeface="IBM Plex Sans" panose="020B0503050203000203" pitchFamily="34" charset="0"/>
              </a:defRPr>
            </a:lvl1pPr>
            <a:lvl2pPr>
              <a:buClrTx/>
              <a:defRPr b="0" i="0">
                <a:solidFill>
                  <a:schemeClr val="tx1"/>
                </a:solidFill>
                <a:latin typeface="IBM Plex Sans" panose="020B0503050203000203" pitchFamily="34" charset="0"/>
              </a:defRPr>
            </a:lvl2pPr>
            <a:lvl3pPr>
              <a:buClrTx/>
              <a:defRPr b="0" i="0">
                <a:solidFill>
                  <a:schemeClr val="tx1"/>
                </a:solidFill>
                <a:latin typeface="IBM Plex Sans" panose="020B0503050203000203" pitchFamily="34" charset="0"/>
              </a:defRPr>
            </a:lvl3pPr>
            <a:lvl4pPr>
              <a:buClrTx/>
              <a:defRPr b="0" i="0">
                <a:solidFill>
                  <a:schemeClr val="tx1"/>
                </a:solidFill>
                <a:latin typeface="IBM Plex Sans" panose="020B0503050203000203" pitchFamily="34" charset="0"/>
              </a:defRPr>
            </a:lvl4pPr>
            <a:lvl5pPr>
              <a:buClrTx/>
              <a:defRPr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1" y="1280160"/>
            <a:ext cx="4133089" cy="3206750"/>
          </a:xfrm>
        </p:spPr>
        <p:txBody>
          <a:bodyPr/>
          <a:lstStyle>
            <a:lvl1pPr>
              <a:buClrTx/>
              <a:defRPr sz="2400" b="0" i="0">
                <a:solidFill>
                  <a:schemeClr val="tx1"/>
                </a:solidFill>
                <a:latin typeface="IBM Plex Sans Light" panose="020B0403050203000203" pitchFamily="34" charset="0"/>
              </a:defRPr>
            </a:lvl1pPr>
          </a:lstStyle>
          <a:p>
            <a:pPr lvl="0"/>
            <a:r>
              <a:rPr lang="en-US"/>
              <a:t>Click to edit Master text styles</a:t>
            </a:r>
          </a:p>
        </p:txBody>
      </p:sp>
      <p:sp>
        <p:nvSpPr>
          <p:cNvPr id="5" name="Footer Placeholder 4">
            <a:extLst>
              <a:ext uri="{FF2B5EF4-FFF2-40B4-BE49-F238E27FC236}">
                <a16:creationId xmlns:a16="http://schemas.microsoft.com/office/drawing/2014/main" id="{1F8C9FBB-92BA-324C-9074-6CABA92EAC84}"/>
              </a:ext>
            </a:extLst>
          </p:cNvPr>
          <p:cNvSpPr>
            <a:spLocks noGrp="1"/>
          </p:cNvSpPr>
          <p:nvPr>
            <p:ph type="ftr" sz="quarter" idx="14"/>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D4AB3B19-43A7-9C4D-97BE-8AF857DCD348}"/>
              </a:ext>
            </a:extLst>
          </p:cNvPr>
          <p:cNvSpPr>
            <a:spLocks noGrp="1"/>
          </p:cNvSpPr>
          <p:nvPr>
            <p:ph type="sldNum" sz="quarter" idx="15"/>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3" name="Title 2">
            <a:extLst>
              <a:ext uri="{FF2B5EF4-FFF2-40B4-BE49-F238E27FC236}">
                <a16:creationId xmlns:a16="http://schemas.microsoft.com/office/drawing/2014/main" id="{3E5C3633-021B-B441-AD31-8430011541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2921271"/>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205346" y="197981"/>
            <a:ext cx="8741664" cy="594360"/>
          </a:xfrm>
          <a:prstGeom prst="rect">
            <a:avLst/>
          </a:prstGeom>
          <a:solidFill>
            <a:srgbClr val="2D61F6"/>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0" name="Rectangle">
            <a:extLst>
              <a:ext uri="{FF2B5EF4-FFF2-40B4-BE49-F238E27FC236}">
                <a16:creationId xmlns:a16="http://schemas.microsoft.com/office/drawing/2014/main" id="{C129029C-221C-3542-98BD-9B8762D56C52}"/>
              </a:ext>
            </a:extLst>
          </p:cNvPr>
          <p:cNvSpPr/>
          <p:nvPr/>
        </p:nvSpPr>
        <p:spPr>
          <a:xfrm>
            <a:off x="205346" y="792007"/>
            <a:ext cx="8741664" cy="594360"/>
          </a:xfrm>
          <a:prstGeom prst="rect">
            <a:avLst/>
          </a:prstGeom>
          <a:solidFill>
            <a:srgbClr val="164FE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1" name="Rectangle">
            <a:extLst>
              <a:ext uri="{FF2B5EF4-FFF2-40B4-BE49-F238E27FC236}">
                <a16:creationId xmlns:a16="http://schemas.microsoft.com/office/drawing/2014/main" id="{29395FF0-F4C1-F34F-8A39-705FB8BF6A51}"/>
              </a:ext>
            </a:extLst>
          </p:cNvPr>
          <p:cNvSpPr/>
          <p:nvPr/>
        </p:nvSpPr>
        <p:spPr>
          <a:xfrm>
            <a:off x="205346" y="1386033"/>
            <a:ext cx="8741664" cy="594360"/>
          </a:xfrm>
          <a:prstGeom prst="rect">
            <a:avLst/>
          </a:prstGeom>
          <a:solidFill>
            <a:srgbClr val="0E40D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2" name="Rectangle">
            <a:extLst>
              <a:ext uri="{FF2B5EF4-FFF2-40B4-BE49-F238E27FC236}">
                <a16:creationId xmlns:a16="http://schemas.microsoft.com/office/drawing/2014/main" id="{53E9D0E6-5EFC-F74F-A56D-443A411576B8}"/>
              </a:ext>
            </a:extLst>
          </p:cNvPr>
          <p:cNvSpPr/>
          <p:nvPr/>
        </p:nvSpPr>
        <p:spPr>
          <a:xfrm>
            <a:off x="205346" y="1980059"/>
            <a:ext cx="8741664" cy="594360"/>
          </a:xfrm>
          <a:prstGeom prst="rect">
            <a:avLst/>
          </a:prstGeom>
          <a:solidFill>
            <a:srgbClr val="0637B8"/>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3" name="Rectangle">
            <a:extLst>
              <a:ext uri="{FF2B5EF4-FFF2-40B4-BE49-F238E27FC236}">
                <a16:creationId xmlns:a16="http://schemas.microsoft.com/office/drawing/2014/main" id="{AA4280F8-CAD4-E74B-A312-7D5C33AE1B9F}"/>
              </a:ext>
            </a:extLst>
          </p:cNvPr>
          <p:cNvSpPr/>
          <p:nvPr/>
        </p:nvSpPr>
        <p:spPr>
          <a:xfrm>
            <a:off x="205346" y="2574085"/>
            <a:ext cx="8741664" cy="594360"/>
          </a:xfrm>
          <a:prstGeom prst="rect">
            <a:avLst/>
          </a:prstGeom>
          <a:solidFill>
            <a:srgbClr val="012A9C"/>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4" name="Rectangle">
            <a:extLst>
              <a:ext uri="{FF2B5EF4-FFF2-40B4-BE49-F238E27FC236}">
                <a16:creationId xmlns:a16="http://schemas.microsoft.com/office/drawing/2014/main" id="{39F01D1B-57C4-0840-8032-A458F0271B46}"/>
              </a:ext>
            </a:extLst>
          </p:cNvPr>
          <p:cNvSpPr/>
          <p:nvPr/>
        </p:nvSpPr>
        <p:spPr>
          <a:xfrm>
            <a:off x="205346" y="3168111"/>
            <a:ext cx="8741664" cy="594360"/>
          </a:xfrm>
          <a:prstGeom prst="rect">
            <a:avLst/>
          </a:prstGeom>
          <a:solidFill>
            <a:srgbClr val="01238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5" name="Rectangle">
            <a:extLst>
              <a:ext uri="{FF2B5EF4-FFF2-40B4-BE49-F238E27FC236}">
                <a16:creationId xmlns:a16="http://schemas.microsoft.com/office/drawing/2014/main" id="{9BCF126B-5208-8345-A6CA-4D76E5E3D8A4}"/>
              </a:ext>
            </a:extLst>
          </p:cNvPr>
          <p:cNvSpPr/>
          <p:nvPr/>
        </p:nvSpPr>
        <p:spPr>
          <a:xfrm>
            <a:off x="205346" y="3762137"/>
            <a:ext cx="8741664" cy="594360"/>
          </a:xfrm>
          <a:prstGeom prst="rect">
            <a:avLst/>
          </a:prstGeom>
          <a:solidFill>
            <a:srgbClr val="011D6A"/>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6" name="Rectangle">
            <a:extLst>
              <a:ext uri="{FF2B5EF4-FFF2-40B4-BE49-F238E27FC236}">
                <a16:creationId xmlns:a16="http://schemas.microsoft.com/office/drawing/2014/main" id="{D4EC577D-EBE5-7548-B07F-873A549EFA1C}"/>
              </a:ext>
            </a:extLst>
          </p:cNvPr>
          <p:cNvSpPr/>
          <p:nvPr/>
        </p:nvSpPr>
        <p:spPr>
          <a:xfrm>
            <a:off x="205346" y="4356164"/>
            <a:ext cx="8741664" cy="594360"/>
          </a:xfrm>
          <a:prstGeom prst="rect">
            <a:avLst/>
          </a:prstGeom>
          <a:solidFill>
            <a:srgbClr val="001654"/>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2085367" y="200867"/>
            <a:ext cx="4978394" cy="4749070"/>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189611555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a:stretch>
            <a:fillRect/>
          </a:stretch>
        </p:blipFill>
        <p:spPr>
          <a:xfrm>
            <a:off x="0" y="0"/>
            <a:ext cx="9144000" cy="5143500"/>
          </a:xfrm>
          <a:prstGeom prst="rect">
            <a:avLst/>
          </a:prstGeom>
          <a:ln w="12700">
            <a:miter lim="400000"/>
          </a:ln>
        </p:spPr>
      </p:pic>
      <p:sp>
        <p:nvSpPr>
          <p:cNvPr id="2" name="Title 1"/>
          <p:cNvSpPr>
            <a:spLocks noGrp="1"/>
          </p:cNvSpPr>
          <p:nvPr>
            <p:ph type="title" hasCustomPrompt="1"/>
          </p:nvPr>
        </p:nvSpPr>
        <p:spPr>
          <a:xfrm>
            <a:off x="176911" y="167767"/>
            <a:ext cx="6476302" cy="419709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a:stretch>
            <a:fillRect/>
          </a:stretch>
        </p:blipFill>
        <p:spPr>
          <a:xfrm>
            <a:off x="83434" y="4627845"/>
            <a:ext cx="1591056" cy="50253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274786227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51" name="aurora-cover.png" descr="aurora-cover.png">
            <a:extLst>
              <a:ext uri="{FF2B5EF4-FFF2-40B4-BE49-F238E27FC236}">
                <a16:creationId xmlns:a16="http://schemas.microsoft.com/office/drawing/2014/main" id="{F329E8A0-F2D3-FD44-AC18-6240D1BBB874}"/>
              </a:ext>
            </a:extLst>
          </p:cNvPr>
          <p:cNvPicPr>
            <a:picLocks/>
          </p:cNvPicPr>
          <p:nvPr userDrawn="1"/>
        </p:nvPicPr>
        <p:blipFill rotWithShape="1">
          <a:blip r:embed="rId2">
            <a:extLst>
              <a:ext uri="{28A0092B-C50C-407E-A947-70E740481C1C}">
                <a14:useLocalDpi xmlns:a14="http://schemas.microsoft.com/office/drawing/2010/main"/>
              </a:ext>
            </a:extLst>
          </a:blip>
          <a:srcRect b="15769"/>
          <a:stretch/>
        </p:blipFill>
        <p:spPr>
          <a:xfrm rot="10800000" flipH="1">
            <a:off x="-1" y="0"/>
            <a:ext cx="9144001" cy="2578100"/>
          </a:xfrm>
          <a:prstGeom prst="rect">
            <a:avLst/>
          </a:prstGeom>
          <a:ln w="12700">
            <a:miter lim="400000"/>
          </a:ln>
        </p:spPr>
      </p:pic>
      <p:sp>
        <p:nvSpPr>
          <p:cNvPr id="2" name="Title 1"/>
          <p:cNvSpPr>
            <a:spLocks noGrp="1"/>
          </p:cNvSpPr>
          <p:nvPr>
            <p:ph type="title" hasCustomPrompt="1"/>
          </p:nvPr>
        </p:nvSpPr>
        <p:spPr>
          <a:xfrm>
            <a:off x="176911" y="167768"/>
            <a:ext cx="6476302" cy="181184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192024" y="2670048"/>
            <a:ext cx="6461187" cy="1687640"/>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7" name="Picture 8" descr="Picture 8">
            <a:extLst>
              <a:ext uri="{FF2B5EF4-FFF2-40B4-BE49-F238E27FC236}">
                <a16:creationId xmlns:a16="http://schemas.microsoft.com/office/drawing/2014/main" id="{EE84D0FC-895C-E044-AF88-78F06F9EBDDE}"/>
              </a:ext>
            </a:extLst>
          </p:cNvPr>
          <p:cNvPicPr>
            <a:picLocks noChangeAspect="1"/>
          </p:cNvPicPr>
          <p:nvPr userDrawn="1"/>
        </p:nvPicPr>
        <p:blipFill>
          <a:blip r:embed="rId3"/>
          <a:stretch>
            <a:fillRect/>
          </a:stretch>
        </p:blipFill>
        <p:spPr>
          <a:xfrm>
            <a:off x="83434" y="4627845"/>
            <a:ext cx="1591056" cy="502530"/>
          </a:xfrm>
          <a:prstGeom prst="rect">
            <a:avLst/>
          </a:prstGeom>
          <a:ln w="12700">
            <a:miter lim="400000"/>
          </a:ln>
        </p:spPr>
      </p:pic>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4"/>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3056198104"/>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555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6919" y="1356487"/>
            <a:ext cx="4176500" cy="3002788"/>
          </a:xfrm>
        </p:spPr>
        <p:txBody>
          <a:bodyPr/>
          <a:lstStyle>
            <a:lvl1pPr marL="0">
              <a:spcBef>
                <a:spcPts val="0"/>
              </a:spcBef>
              <a:defRPr sz="1200">
                <a:solidFill>
                  <a:schemeClr val="tx1"/>
                </a:solidFill>
              </a:defRPr>
            </a:lvl1pPr>
            <a:lvl2pPr marL="0" indent="0">
              <a:spcBef>
                <a:spcPts val="0"/>
              </a:spcBef>
              <a:buNone/>
              <a:defRPr sz="1200">
                <a:solidFill>
                  <a:schemeClr val="tx1"/>
                </a:solidFill>
              </a:defRPr>
            </a:lvl2pPr>
            <a:lvl3pPr marL="0" indent="0">
              <a:spcBef>
                <a:spcPts val="0"/>
              </a:spcBef>
              <a:buNone/>
              <a:defRPr sz="1200">
                <a:solidFill>
                  <a:schemeClr val="tx1"/>
                </a:solidFill>
              </a:defRPr>
            </a:lvl3pPr>
            <a:lvl4pPr marL="0" indent="0">
              <a:spcBef>
                <a:spcPts val="0"/>
              </a:spcBef>
              <a:buNone/>
              <a:defRPr sz="1200">
                <a:solidFill>
                  <a:schemeClr val="tx1"/>
                </a:solidFill>
              </a:defRPr>
            </a:lvl4pPr>
            <a:lvl5pPr marL="0" indent="0">
              <a:spcBef>
                <a:spcPts val="0"/>
              </a:spcBef>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194920" y="1356487"/>
            <a:ext cx="4177055" cy="3002788"/>
          </a:xfrm>
        </p:spPr>
        <p:txBody>
          <a:bodyPr/>
          <a:lstStyle>
            <a:lvl1pPr marL="0">
              <a:spcBef>
                <a:spcPts val="0"/>
              </a:spcBef>
              <a:defRPr sz="1200">
                <a:solidFill>
                  <a:schemeClr val="tx1"/>
                </a:solidFill>
              </a:defRPr>
            </a:lvl1pPr>
            <a:lvl2pPr marL="0" indent="0">
              <a:spcBef>
                <a:spcPts val="0"/>
              </a:spcBef>
              <a:buNone/>
              <a:defRPr sz="1200">
                <a:solidFill>
                  <a:schemeClr val="tx1"/>
                </a:solidFill>
              </a:defRPr>
            </a:lvl2pPr>
            <a:lvl3pPr marL="0" indent="0">
              <a:spcBef>
                <a:spcPts val="0"/>
              </a:spcBef>
              <a:buNone/>
              <a:defRPr sz="1200">
                <a:solidFill>
                  <a:schemeClr val="tx1"/>
                </a:solidFill>
              </a:defRPr>
            </a:lvl3pPr>
            <a:lvl4pPr marL="0" indent="0">
              <a:spcBef>
                <a:spcPts val="0"/>
              </a:spcBef>
              <a:buNone/>
              <a:defRPr sz="1200">
                <a:solidFill>
                  <a:schemeClr val="tx1"/>
                </a:solidFill>
              </a:defRPr>
            </a:lvl4pPr>
            <a:lvl5pPr marL="0" indent="0">
              <a:spcBef>
                <a:spcPts val="0"/>
              </a:spcBef>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2160280"/>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656257"/>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44008077"/>
      </p:ext>
    </p:extLst>
  </p:cSld>
  <p:clrMapOvr>
    <a:overrideClrMapping bg1="dk1" tx1="lt1" bg2="dk2" tx2="lt2" accent1="accent1" accent2="accent2" accent3="accent3" accent4="accent4" accent5="accent5" accent6="accent6" hlink="hlink" folHlink="folHlink"/>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644379"/>
      </p:ext>
    </p:extLst>
  </p:cSld>
  <p:clrMapOvr>
    <a:overrideClrMapping bg1="dk1" tx1="lt1" bg2="dk2" tx2="lt2" accent1="accent1" accent2="accent2" accent3="accent3" accent4="accent4" accent5="accent5" accent6="accent6" hlink="hlink" folHlink="folHlink"/>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4572000" y="0"/>
            <a:ext cx="4577127" cy="5143500"/>
          </a:xfrm>
          <a:prstGeom prst="rect">
            <a:avLst/>
          </a:prstGeom>
          <a:solidFill>
            <a:srgbClr val="FFFFFF"/>
          </a:solidFill>
          <a:ln w="12700">
            <a:miter lim="400000"/>
          </a:ln>
        </p:spPr>
        <p:txBody>
          <a:bodyPr tIns="91439" bIns="9143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dirty="0"/>
          </a:p>
        </p:txBody>
      </p:sp>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544452"/>
      </p:ext>
    </p:extLst>
  </p:cSld>
  <p:clrMapOvr>
    <a:overrideClrMapping bg1="dk1" tx1="lt1" bg2="dk2" tx2="lt2" accent1="accent1" accent2="accent2" accent3="accent3" accent4="accent4" accent5="accent5" accent6="accent6" hlink="hlink" folHlink="folHlink"/>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5" y="1350137"/>
            <a:ext cx="1893950"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77988" y="1350137"/>
            <a:ext cx="1893988"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3988" y="1350137"/>
            <a:ext cx="1889226"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49987" y="1350137"/>
            <a:ext cx="1889227"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9778132"/>
      </p:ext>
    </p:extLst>
  </p:cSld>
  <p:clrMapOvr>
    <a:overrideClrMapping bg1="dk1" tx1="lt1" bg2="dk2" tx2="lt2" accent1="accent1" accent2="accent2" accent3="accent3" accent4="accent4" accent5="accent5" accent6="accent6" hlink="hlink" folHlink="folHlink"/>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89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4" y="1350137"/>
            <a:ext cx="4179951"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3988" y="1350137"/>
            <a:ext cx="1889226"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49987" y="1350137"/>
            <a:ext cx="1889227"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4568661" y="1385889"/>
            <a:ext cx="0" cy="2971800"/>
          </a:xfrm>
          <a:prstGeom prst="line">
            <a:avLst/>
          </a:prstGeom>
          <a:ln w="3175">
            <a:solidFill>
              <a:schemeClr val="accent6"/>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Tree>
    <p:extLst>
      <p:ext uri="{BB962C8B-B14F-4D97-AF65-F5344CB8AC3E}">
        <p14:creationId xmlns:p14="http://schemas.microsoft.com/office/powerpoint/2010/main" val="1536302300"/>
      </p:ext>
    </p:extLst>
  </p:cSld>
  <p:clrMapOvr>
    <a:overrideClrMapping bg1="dk1" tx1="lt1" bg2="dk2" tx2="lt2" accent1="accent1" accent2="accent2" accent3="accent3" accent4="accent4" accent5="accent5" accent6="accent6" hlink="hlink" folHlink="folHlink"/>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6858000" y="0"/>
            <a:ext cx="2286000" cy="5143500"/>
          </a:xfrm>
        </p:spPr>
        <p:txBody>
          <a:bodyPr/>
          <a:lstStyle>
            <a:lvl1pPr>
              <a:defRPr sz="1200">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5200" y="1357559"/>
            <a:ext cx="1887600"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81163" y="1357559"/>
            <a:ext cx="1887638"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7163" y="1357559"/>
            <a:ext cx="1882892"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5318966"/>
      </p:ext>
    </p:extLst>
  </p:cSld>
  <p:clrMapOvr>
    <a:overrideClrMapping bg1="dk1" tx1="lt1" bg2="dk2" tx2="lt2" accent1="accent1" accent2="accent2" accent3="accent3" accent4="accent4" accent5="accent5" accent6="accent6" hlink="hlink" folHlink="folHlink"/>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5199" y="1356868"/>
            <a:ext cx="6461190" cy="3002407"/>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588682"/>
      </p:ext>
    </p:extLst>
  </p:cSld>
  <p:clrMapOvr>
    <a:overrideClrMapping bg1="dk1" tx1="lt1" bg2="dk2" tx2="lt2" accent1="accent1" accent2="accent2" accent3="accent3" accent4="accent4" accent5="accent5" accent6="accent6" hlink="hlink" folHlink="folHlink"/>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03200" y="780913"/>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3" y="567798"/>
            <a:ext cx="451067"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0" y="567798"/>
            <a:ext cx="33958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3" y="567798"/>
            <a:ext cx="23699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a:t>IBM CONFIDENTIAL</a:t>
            </a:r>
            <a:endParaRPr lang="en-US" dirty="0"/>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4"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7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599"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89"/>
            <a:ext cx="1925334" cy="447041"/>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8"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422265441"/>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2056914" y="247649"/>
            <a:ext cx="5030172" cy="4474325"/>
          </a:xfrm>
          <a:prstGeom prst="triangle">
            <a:avLst/>
          </a:prstGeom>
          <a:solidFill>
            <a:srgbClr val="000000"/>
          </a:solidFill>
        </p:spPr>
        <p:txBody>
          <a:bodyPr lIns="91439" tIns="91439" rIns="91439" bIns="91439"/>
          <a:lstStyle>
            <a:lvl1pPr>
              <a:defRPr>
                <a:solidFill>
                  <a:schemeClr val="bg1"/>
                </a:solidFill>
              </a:defRPr>
            </a:lvl1pPr>
          </a:lstStyle>
          <a:p>
            <a:pPr lvl="0" algn="ctr" defTabSz="685800">
              <a:lnSpc>
                <a:spcPct val="90000"/>
              </a:lnSpc>
              <a:spcBef>
                <a:spcPts val="800"/>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3321257" y="2484810"/>
            <a:ext cx="2511457" cy="2237164"/>
          </a:xfrm>
          <a:prstGeom prst="triangle">
            <a:avLst/>
          </a:prstGeom>
          <a:solidFill>
            <a:schemeClr val="accent2"/>
          </a:solidFill>
        </p:spPr>
        <p:txBody>
          <a:bodyPr lIns="91439" tIns="91439" rIns="91439" bIns="91439" anchor="ctr"/>
          <a:lstStyle>
            <a:lvl1pPr>
              <a:defRPr b="0" i="0">
                <a:solidFill>
                  <a:schemeClr val="bg1"/>
                </a:solidFill>
                <a:latin typeface="IBM Plex Sans" panose="020B0503050203000203" pitchFamily="34" charset="0"/>
              </a:defRPr>
            </a:lvl1pPr>
          </a:lstStyle>
          <a:p>
            <a:pPr lvl="0" algn="ctr" defTabSz="685800">
              <a:lnSpc>
                <a:spcPct val="90000"/>
              </a:lnSpc>
              <a:spcBef>
                <a:spcPts val="800"/>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192023" y="1353312"/>
            <a:ext cx="1893951" cy="3005963"/>
          </a:xfrm>
          <a:prstGeom prst="rect">
            <a:avLst/>
          </a:prstGeom>
        </p:spPr>
        <p:txBody>
          <a:bodyPr/>
          <a:lstStyle>
            <a:lvl1pPr>
              <a:buClr>
                <a:schemeClr val="tx1"/>
              </a:buClr>
              <a:defRPr>
                <a:solidFill>
                  <a:srgbClr val="000000"/>
                </a:solidFill>
              </a:defRPr>
            </a:lvl1pPr>
            <a:lvl2pPr marL="125963" indent="-125963">
              <a:buClr>
                <a:schemeClr val="tx1"/>
              </a:buClr>
              <a:defRPr>
                <a:solidFill>
                  <a:srgbClr val="000000"/>
                </a:solidFill>
              </a:defRPr>
            </a:lvl2pPr>
            <a:lvl3pPr marL="305415" indent="-103803">
              <a:buClr>
                <a:schemeClr val="tx1"/>
              </a:buClr>
              <a:defRPr>
                <a:solidFill>
                  <a:srgbClr val="000000"/>
                </a:solidFill>
              </a:defRPr>
            </a:lvl3pPr>
            <a:lvl4pPr marL="577266" indent="-142291">
              <a:buClr>
                <a:schemeClr val="tx1"/>
              </a:buClr>
              <a:defRPr>
                <a:solidFill>
                  <a:srgbClr val="000000"/>
                </a:solidFill>
              </a:defRPr>
            </a:lvl4pPr>
            <a:lvl5pPr marL="757788" indent="-125963">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516" name="Title Text"/>
          <p:cNvSpPr txBox="1">
            <a:spLocks noGrp="1"/>
          </p:cNvSpPr>
          <p:nvPr>
            <p:ph type="title"/>
          </p:nvPr>
        </p:nvSpPr>
        <p:spPr>
          <a:xfrm>
            <a:off x="177660" y="168516"/>
            <a:ext cx="3483740"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4021968" y="3075521"/>
            <a:ext cx="1121466" cy="228601"/>
          </a:xfrm>
          <a:prstGeom prst="rect">
            <a:avLst/>
          </a:prstGeom>
        </p:spPr>
        <p:txBody>
          <a:bodyPr lIns="0" tIns="0" rIns="0" bIns="0"/>
          <a:lstStyle>
            <a:lvl1pPr algn="ctr" defTabSz="685800">
              <a:spcBef>
                <a:spcPts val="600"/>
              </a:spcBef>
              <a:defRPr sz="1000"/>
            </a:lvl1pPr>
          </a:lstStyle>
          <a:p>
            <a:pPr lvl="0"/>
            <a:r>
              <a:rPr lang="en-US"/>
              <a:t>Click to edit Master text styles</a:t>
            </a:r>
          </a:p>
        </p:txBody>
      </p:sp>
      <p:sp>
        <p:nvSpPr>
          <p:cNvPr id="518" name="AutoShape 4"/>
          <p:cNvSpPr txBox="1">
            <a:spLocks noGrp="1"/>
          </p:cNvSpPr>
          <p:nvPr>
            <p:ph type="body" sz="quarter" idx="16"/>
          </p:nvPr>
        </p:nvSpPr>
        <p:spPr>
          <a:xfrm>
            <a:off x="4229754" y="1347569"/>
            <a:ext cx="694944"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519" name="AutoShape 4"/>
          <p:cNvSpPr txBox="1">
            <a:spLocks noGrp="1"/>
          </p:cNvSpPr>
          <p:nvPr>
            <p:ph type="body" sz="quarter" idx="17"/>
          </p:nvPr>
        </p:nvSpPr>
        <p:spPr>
          <a:xfrm>
            <a:off x="2973184" y="3614903"/>
            <a:ext cx="693436"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520" name="AutoShape 5"/>
          <p:cNvSpPr txBox="1">
            <a:spLocks noGrp="1"/>
          </p:cNvSpPr>
          <p:nvPr>
            <p:ph type="body" sz="quarter" idx="18"/>
          </p:nvPr>
        </p:nvSpPr>
        <p:spPr>
          <a:xfrm>
            <a:off x="5531511" y="3614903"/>
            <a:ext cx="694944"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a:t>IBM CONFIDENTIAL</a:t>
            </a:r>
            <a:endParaRPr lang="en-US" dirty="0"/>
          </a:p>
        </p:txBody>
      </p:sp>
    </p:spTree>
    <p:extLst>
      <p:ext uri="{BB962C8B-B14F-4D97-AF65-F5344CB8AC3E}">
        <p14:creationId xmlns:p14="http://schemas.microsoft.com/office/powerpoint/2010/main" val="71223871"/>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1903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2496044" y="204787"/>
            <a:ext cx="6446312" cy="4154487"/>
          </a:xfrm>
        </p:spPr>
        <p:txBody>
          <a:bodyPr/>
          <a:lstStyle>
            <a:lvl1pPr>
              <a:defRPr>
                <a:solidFill>
                  <a:schemeClr val="tx1"/>
                </a:solidFill>
              </a:defRPr>
            </a:lvl1pPr>
          </a:lstStyle>
          <a:p>
            <a:r>
              <a:rPr lang="en-US"/>
              <a:t>Click icon to add table</a:t>
            </a:r>
            <a:endParaRPr lang="en-US" dirty="0"/>
          </a:p>
        </p:txBody>
      </p:sp>
    </p:spTree>
    <p:extLst>
      <p:ext uri="{BB962C8B-B14F-4D97-AF65-F5344CB8AC3E}">
        <p14:creationId xmlns:p14="http://schemas.microsoft.com/office/powerpoint/2010/main" val="809226658"/>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940087"/>
      </p:ext>
    </p:extLst>
  </p:cSld>
  <p:clrMapOvr>
    <a:overrideClrMapping bg1="dk1" tx1="lt1" bg2="dk2" tx2="lt2" accent1="accent1" accent2="accent2" accent3="accent3" accent4="accent4" accent5="accent5" accent6="accent6" hlink="hlink" folHlink="folHlink"/>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6575" y="1349327"/>
            <a:ext cx="4177399" cy="3008361"/>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179212" y="1315675"/>
            <a:ext cx="4198214" cy="3043600"/>
          </a:xfrm>
        </p:spPr>
        <p:txBody>
          <a:bodyPr/>
          <a:lstStyle>
            <a:lvl1pPr>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115568986"/>
      </p:ext>
    </p:extLst>
  </p:cSld>
  <p:clrMapOvr>
    <a:overrideClrMapping bg1="dk1" tx1="lt1" bg2="dk2" tx2="lt2" accent1="accent1" accent2="accent2" accent3="accent3" accent4="accent4" accent5="accent5" accent6="accent6" hlink="hlink" folHlink="folHlink"/>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F05A6F0-ED41-8D46-B0FE-712BC2E23FA3}"/>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flipH="1">
            <a:off x="0" y="-1"/>
            <a:ext cx="9143998" cy="2578101"/>
          </a:xfrm>
          <a:prstGeom prst="rect">
            <a:avLst/>
          </a:prstGeom>
          <a:ln w="12700">
            <a:miter lim="400000"/>
          </a:ln>
        </p:spPr>
      </p:pic>
      <p:sp>
        <p:nvSpPr>
          <p:cNvPr id="9" name="Content Placeholder 5"/>
          <p:cNvSpPr>
            <a:spLocks noGrp="1"/>
          </p:cNvSpPr>
          <p:nvPr>
            <p:ph sz="quarter" idx="17"/>
          </p:nvPr>
        </p:nvSpPr>
        <p:spPr>
          <a:xfrm>
            <a:off x="4572000" y="2576382"/>
            <a:ext cx="2286000" cy="257333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6382"/>
            <a:ext cx="2286000" cy="257333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6382"/>
            <a:ext cx="2286000" cy="257333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6382"/>
            <a:ext cx="2286000" cy="257333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177660" y="168516"/>
            <a:ext cx="6473952" cy="630936"/>
          </a:xfrm>
          <a:noFill/>
          <a:ln>
            <a:noFill/>
          </a:ln>
        </p:spPr>
        <p:txBody>
          <a:bodyPr lIns="0" tIns="0" rIns="0" bIns="0"/>
          <a:lstStyle>
            <a:lvl1pPr>
              <a:defRPr sz="24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2286000" y="2800951"/>
            <a:ext cx="4572001" cy="1692561"/>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3145442923"/>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0" tIns="0" rIns="0" bIns="0"/>
          <a:lstStyle>
            <a:lvl1pPr>
              <a:defRPr>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177660" y="168516"/>
            <a:ext cx="4179950"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3034" y="1350137"/>
            <a:ext cx="1889766" cy="301054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482209" y="1360663"/>
            <a:ext cx="1889766" cy="3000020"/>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9365065"/>
      </p:ext>
    </p:extLst>
  </p:cSld>
  <p:clrMapOvr>
    <a:overrideClrMapping bg1="dk1" tx1="lt1" bg2="dk2" tx2="lt2" accent1="accent1" accent2="accent2" accent3="accent3" accent4="accent4" accent5="accent5" accent6="accent6" hlink="hlink" folHlink="folHlink"/>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4" y="1350137"/>
            <a:ext cx="1892807"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81199" y="1362456"/>
            <a:ext cx="1892807" cy="3008376"/>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5796" y="1356488"/>
            <a:ext cx="4178179" cy="3008376"/>
          </a:xfrm>
        </p:spPr>
        <p:txBody>
          <a:bodyPr/>
          <a:lstStyle>
            <a:lvl1pPr>
              <a:buClr>
                <a:schemeClr val="tx1"/>
              </a:buClr>
              <a:defRPr sz="12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6946770"/>
      </p:ext>
    </p:extLst>
  </p:cSld>
  <p:clrMapOvr>
    <a:overrideClrMapping bg1="dk1" tx1="lt1" bg2="dk2" tx2="lt2" accent1="accent1" accent2="accent2" accent3="accent3" accent4="accent4" accent5="accent5" accent6="accent6" hlink="hlink" folHlink="folHlink"/>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4572000" y="0"/>
            <a:ext cx="4577127" cy="5143500"/>
          </a:xfrm>
          <a:prstGeom prst="rect">
            <a:avLst/>
          </a:prstGeom>
          <a:solidFill>
            <a:schemeClr val="tx1"/>
          </a:solidFill>
          <a:ln w="12700">
            <a:miter lim="400000"/>
          </a:ln>
        </p:spPr>
        <p:txBody>
          <a:bodyPr tIns="91439" bIns="9143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dirty="0"/>
          </a:p>
        </p:txBody>
      </p:sp>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991504"/>
      </p:ext>
    </p:extLst>
  </p:cSld>
  <p:clrMapOvr>
    <a:overrideClrMapping bg1="dk1" tx1="lt1" bg2="dk2" tx2="lt2" accent1="accent1" accent2="accent2" accent3="accent3" accent4="accent4" accent5="accent5" accent6="accent6" hlink="hlink" folHlink="folHlink"/>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0679192"/>
      </p:ext>
    </p:extLst>
  </p:cSld>
  <p:clrMapOvr>
    <a:overrideClrMapping bg1="lt1" tx1="dk1" bg2="lt2" tx2="dk2" accent1="accent1" accent2="accent2" accent3="accent3" accent4="accent4" accent5="accent5" accent6="accent6" hlink="hlink" folHlink="folHlink"/>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3" y="740664"/>
            <a:ext cx="6470333" cy="3612048"/>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5855601"/>
      </p:ext>
    </p:extLst>
  </p:cSld>
  <p:clrMapOvr>
    <a:overrideClrMapping bg1="lt1" tx1="dk1" bg2="lt2" tx2="dk2" accent1="accent1" accent2="accent2" accent3="accent3" accent4="accent4" accent5="accent5" accent6="accent6" hlink="hlink" folHlink="folHlink"/>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3312"/>
            <a:ext cx="4187952"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4650524" y="1234499"/>
            <a:ext cx="4295005" cy="3126364"/>
          </a:xfrm>
        </p:spPr>
        <p:txBody>
          <a:bodyPr/>
          <a:lstStyle>
            <a:lvl1pPr marL="0" marR="0" indent="0" algn="l" defTabSz="914400" rtl="0" eaLnBrk="1" fontAlgn="auto" latinLnBrk="0" hangingPunct="1">
              <a:lnSpc>
                <a:spcPct val="90000"/>
              </a:lnSpc>
              <a:spcBef>
                <a:spcPts val="1200"/>
              </a:spcBef>
              <a:spcAft>
                <a:spcPts val="0"/>
              </a:spcAft>
              <a:buClrTx/>
              <a:buSzTx/>
              <a:buFontTx/>
              <a:buNone/>
              <a:tabLst/>
              <a:defRPr sz="9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914400" rtl="0" eaLnBrk="1" fontAlgn="auto" latinLnBrk="0" hangingPunct="1">
              <a:lnSpc>
                <a:spcPct val="90000"/>
              </a:lnSpc>
              <a:spcBef>
                <a:spcPts val="1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9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242012367"/>
      </p:ext>
    </p:extLst>
  </p:cSld>
  <p:clrMapOvr>
    <a:overrideClrMapping bg1="lt1" tx1="dk1" bg2="lt2" tx2="dk2" accent1="accent1" accent2="accent2" accent3="accent3" accent4="accent4" accent5="accent5" accent6="accent6" hlink="hlink" folHlink="folHlink"/>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5199" y="1356487"/>
            <a:ext cx="4187952" cy="3008376"/>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4650524" y="1234499"/>
            <a:ext cx="4295005" cy="3126364"/>
          </a:xfrm>
        </p:spPr>
        <p:txBody>
          <a:bodyPr/>
          <a:lstStyle>
            <a:lvl1pPr marL="0" marR="0" indent="0" algn="l" defTabSz="914400" rtl="0" eaLnBrk="1" fontAlgn="auto" latinLnBrk="0" hangingPunct="1">
              <a:lnSpc>
                <a:spcPct val="90000"/>
              </a:lnSpc>
              <a:spcBef>
                <a:spcPts val="1200"/>
              </a:spcBef>
              <a:spcAft>
                <a:spcPts val="0"/>
              </a:spcAft>
              <a:buClrTx/>
              <a:buSzTx/>
              <a:buFontTx/>
              <a:buNone/>
              <a:tabLst/>
              <a:defRPr sz="9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914400" rtl="0" eaLnBrk="1" fontAlgn="auto" latinLnBrk="0" hangingPunct="1">
              <a:lnSpc>
                <a:spcPct val="90000"/>
              </a:lnSpc>
              <a:spcBef>
                <a:spcPts val="1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9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3754292816"/>
      </p:ext>
    </p:extLst>
  </p:cSld>
  <p:clrMapOvr>
    <a:overrideClrMapping bg1="lt1" tx1="dk1" bg2="lt2" tx2="dk2" accent1="accent1" accent2="accent2" accent3="accent3" accent4="accent4" accent5="accent5" accent6="accent6" hlink="hlink" folHlink="folHlink"/>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87952"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4577644" y="0"/>
            <a:ext cx="4566356" cy="5143500"/>
          </a:xfrm>
        </p:spPr>
        <p:txBody>
          <a:bodyPr/>
          <a:lstStyle>
            <a:lvl1pPr>
              <a:defRPr>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217915385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9180536"/>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4577644" y="0"/>
            <a:ext cx="4566356" cy="5143500"/>
          </a:xfrm>
        </p:spPr>
        <p:txBody>
          <a:bodyPr/>
          <a:lstStyle>
            <a:lvl1pPr>
              <a:defRPr>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2844061480"/>
      </p:ext>
    </p:extLst>
  </p:cSld>
  <p:clrMapOvr>
    <a:overrideClrMapping bg1="lt1" tx1="dk1" bg2="lt2" tx2="dk2" accent1="accent1" accent2="accent2" accent3="accent3" accent4="accent4" accent5="accent5" accent6="accent6" hlink="hlink" folHlink="folHlink"/>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5256" y="1941928"/>
            <a:ext cx="1886356" cy="241236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7044905" y="1941928"/>
            <a:ext cx="1899070" cy="241236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92227" y="1350137"/>
            <a:ext cx="4187952" cy="3008376"/>
          </a:xfrm>
        </p:spPr>
        <p:txBody>
          <a:bodyPr/>
          <a:lstStyle>
            <a:lvl1pPr>
              <a:buClr>
                <a:schemeClr val="tx1"/>
              </a:buClr>
              <a:defRPr sz="14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4718184" y="1241269"/>
            <a:ext cx="1935029" cy="740181"/>
          </a:xfrm>
        </p:spPr>
        <p:txBody>
          <a:bodyPr/>
          <a:lstStyle>
            <a:lvl1pPr>
              <a:defRPr sz="4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6999747" y="1241674"/>
            <a:ext cx="1942201" cy="740664"/>
          </a:xfrm>
        </p:spPr>
        <p:txBody>
          <a:bodyPr/>
          <a:lstStyle>
            <a:lvl1pPr>
              <a:defRPr sz="4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4568661" y="1385889"/>
            <a:ext cx="0" cy="2971800"/>
          </a:xfrm>
          <a:prstGeom prst="line">
            <a:avLst/>
          </a:prstGeom>
          <a:ln w="3175">
            <a:solidFill>
              <a:schemeClr val="accent6"/>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6859001" y="1385889"/>
            <a:ext cx="0" cy="2971800"/>
          </a:xfrm>
          <a:prstGeom prst="line">
            <a:avLst/>
          </a:prstGeom>
          <a:ln w="3175">
            <a:solidFill>
              <a:schemeClr val="accent6"/>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4776789" y="4803534"/>
            <a:ext cx="3459834" cy="166687"/>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79704104"/>
      </p:ext>
    </p:extLst>
  </p:cSld>
  <p:clrMapOvr>
    <a:overrideClrMapping bg1="lt1" tx1="dk1" bg2="lt2" tx2="dk2" accent1="accent1" accent2="accent2" accent3="accent3" accent4="accent4" accent5="accent5" accent6="accent6" hlink="hlink" folHlink="folHlink"/>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8" name="aurora-cover.png" descr="aurora-cover.png">
            <a:extLst>
              <a:ext uri="{FF2B5EF4-FFF2-40B4-BE49-F238E27FC236}">
                <a16:creationId xmlns:a16="http://schemas.microsoft.com/office/drawing/2014/main" id="{8C26C9B4-1A38-4142-9B8C-E02869ACE9F7}"/>
              </a:ext>
            </a:extLst>
          </p:cNvPr>
          <p:cNvPicPr>
            <a:picLocks/>
          </p:cNvPicPr>
          <p:nvPr userDrawn="1"/>
        </p:nvPicPr>
        <p:blipFill>
          <a:blip r:embed="rId2"/>
          <a:stretch>
            <a:fillRect/>
          </a:stretch>
        </p:blipFill>
        <p:spPr>
          <a:xfrm rot="16200000" flipH="1">
            <a:off x="-1655548" y="1655547"/>
            <a:ext cx="5143501" cy="1832406"/>
          </a:xfrm>
          <a:prstGeom prst="rect">
            <a:avLst/>
          </a:prstGeom>
          <a:ln w="12700">
            <a:miter lim="400000"/>
          </a:ln>
        </p:spPr>
      </p:pic>
      <p:sp>
        <p:nvSpPr>
          <p:cNvPr id="2" name="Title 1"/>
          <p:cNvSpPr>
            <a:spLocks noGrp="1"/>
          </p:cNvSpPr>
          <p:nvPr>
            <p:ph type="title" hasCustomPrompt="1"/>
          </p:nvPr>
        </p:nvSpPr>
        <p:spPr>
          <a:xfrm>
            <a:off x="188459" y="1364954"/>
            <a:ext cx="4183515" cy="2992734"/>
          </a:xfrm>
        </p:spPr>
        <p:txBody>
          <a:bodyPr/>
          <a:lstStyle>
            <a:lvl1pPr marL="0" marR="0" indent="0" algn="l" defTabSz="914400" rtl="0" eaLnBrk="1" fontAlgn="base" latinLnBrk="0" hangingPunct="1">
              <a:lnSpc>
                <a:spcPct val="90000"/>
              </a:lnSpc>
              <a:spcBef>
                <a:spcPct val="0"/>
              </a:spcBef>
              <a:spcAft>
                <a:spcPct val="0"/>
              </a:spcAft>
              <a:buClrTx/>
              <a:buSzTx/>
              <a:buFontTx/>
              <a:buNone/>
              <a:tabLst/>
              <a:defRPr sz="1600"/>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hasCustomPrompt="1"/>
          </p:nvPr>
        </p:nvSpPr>
        <p:spPr>
          <a:xfrm>
            <a:off x="79091" y="49978"/>
            <a:ext cx="4296807" cy="1346170"/>
          </a:xfrm>
        </p:spPr>
        <p:txBody>
          <a:bodyPr/>
          <a:lstStyle>
            <a:lvl1pPr>
              <a:lnSpc>
                <a:spcPct val="90000"/>
              </a:lnSpc>
              <a:defRPr sz="96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4773168" y="4809744"/>
            <a:ext cx="3456432" cy="164592"/>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379810820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191839" y="1368920"/>
            <a:ext cx="4180135" cy="609105"/>
          </a:xfrm>
          <a:prstGeom prst="rect">
            <a:avLst/>
          </a:prstGeom>
        </p:spPr>
        <p:txBody>
          <a:bodyPr/>
          <a:lstStyle>
            <a:lvl1pPr>
              <a:lnSpc>
                <a:spcPct val="90000"/>
              </a:lnSpc>
              <a:spcBef>
                <a:spcPts val="0"/>
              </a:spcBef>
              <a:tabLst/>
              <a:defRPr sz="1600">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200024" y="2042568"/>
            <a:ext cx="4168775" cy="138361"/>
          </a:xfrm>
          <a:prstGeom prst="rect">
            <a:avLst/>
          </a:prstGeom>
        </p:spPr>
        <p:txBody>
          <a:bodyPr anchor="ctr">
            <a:normAutofit/>
          </a:bodyPr>
          <a:lstStyle>
            <a:lvl1pPr defTabSz="457200">
              <a:lnSpc>
                <a:spcPct val="100000"/>
              </a:lnSpc>
              <a:spcBef>
                <a:spcPts val="0"/>
              </a:spcBef>
              <a:tabLst/>
              <a:defRPr sz="6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997" name="1,459…"/>
          <p:cNvSpPr txBox="1">
            <a:spLocks noGrp="1"/>
          </p:cNvSpPr>
          <p:nvPr>
            <p:ph type="body" sz="quarter" idx="16" hasCustomPrompt="1"/>
          </p:nvPr>
        </p:nvSpPr>
        <p:spPr>
          <a:xfrm>
            <a:off x="78303" y="50283"/>
            <a:ext cx="4293672" cy="1343453"/>
          </a:xfrm>
          <a:prstGeom prst="rect">
            <a:avLst/>
          </a:prstGeom>
        </p:spPr>
        <p:txBody>
          <a:bodyPr/>
          <a:lstStyle>
            <a:lvl1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1pPr>
            <a:lvl2pPr marL="371985" indent="-37198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508156" indent="-306544">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855180" indent="-42020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1003810" indent="-37198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a:t>IBM CONFIDENTIAL</a:t>
            </a:r>
            <a:endParaRPr lang="en-US" dirty="0"/>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3480046865"/>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grpSp>
        <p:nvGrpSpPr>
          <p:cNvPr id="1049" name="Picture 4"/>
          <p:cNvGrpSpPr/>
          <p:nvPr userDrawn="1"/>
        </p:nvGrpSpPr>
        <p:grpSpPr>
          <a:xfrm>
            <a:off x="-1" y="-1"/>
            <a:ext cx="9143999" cy="5143501"/>
            <a:chOff x="0" y="0"/>
            <a:chExt cx="9143997" cy="5143500"/>
          </a:xfrm>
        </p:grpSpPr>
        <p:sp>
          <p:nvSpPr>
            <p:cNvPr id="1047" name="Rectangle"/>
            <p:cNvSpPr/>
            <p:nvPr/>
          </p:nvSpPr>
          <p:spPr>
            <a:xfrm flipH="1">
              <a:off x="0" y="0"/>
              <a:ext cx="9143998" cy="5143500"/>
            </a:xfrm>
            <a:prstGeom prst="rect">
              <a:avLst/>
            </a:prstGeom>
            <a:solidFill>
              <a:srgbClr val="000000"/>
            </a:solidFill>
            <a:ln w="12700" cap="flat">
              <a:noFill/>
              <a:miter lim="400000"/>
            </a:ln>
            <a:effectLst/>
          </p:spPr>
          <p:txBody>
            <a:bodyPr wrap="square" lIns="91439" tIns="91439" rIns="91439" bIns="9143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pic>
          <p:nvPicPr>
            <p:cNvPr id="1048" name="image5.png" descr="image5.png"/>
            <p:cNvPicPr>
              <a:picLocks noChangeAspect="1"/>
            </p:cNvPicPr>
            <p:nvPr/>
          </p:nvPicPr>
          <p:blipFill>
            <a:blip r:embed="rId2"/>
            <a:srcRect/>
            <a:stretch>
              <a:fillRect/>
            </a:stretch>
          </p:blipFill>
          <p:spPr>
            <a:xfrm flipH="1">
              <a:off x="1154544" y="647703"/>
              <a:ext cx="7989374" cy="4495752"/>
            </a:xfrm>
            <a:prstGeom prst="rect">
              <a:avLst/>
            </a:prstGeom>
            <a:ln w="12700" cap="flat">
              <a:noFill/>
              <a:miter lim="400000"/>
            </a:ln>
            <a:effectLst/>
          </p:spPr>
        </p:pic>
      </p:grpSp>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054" name="Charles Eames…"/>
          <p:cNvSpPr txBox="1">
            <a:spLocks noGrp="1"/>
          </p:cNvSpPr>
          <p:nvPr>
            <p:ph type="body" sz="quarter" idx="15" hasCustomPrompt="1"/>
          </p:nvPr>
        </p:nvSpPr>
        <p:spPr>
          <a:xfrm>
            <a:off x="196112" y="1579033"/>
            <a:ext cx="4175863" cy="513238"/>
          </a:xfrm>
          <a:prstGeom prst="rect">
            <a:avLst/>
          </a:prstGeom>
        </p:spPr>
        <p:txBody>
          <a:body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177660" y="168516"/>
            <a:ext cx="6474430" cy="123206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11344" y="-216036"/>
            <a:ext cx="9579553" cy="5572152"/>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947029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4607" y="-1"/>
            <a:ext cx="4572001" cy="5143501"/>
          </a:xfrm>
          <a:prstGeom prst="rect">
            <a:avLst/>
          </a:prstGeom>
          <a:solidFill>
            <a:srgbClr val="000000"/>
          </a:solidFill>
          <a:ln w="12700">
            <a:miter lim="400000"/>
          </a:ln>
        </p:spPr>
        <p:txBody>
          <a:bodyPr tIns="91439" bIns="91439"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105" name="Body Level One…"/>
          <p:cNvSpPr txBox="1">
            <a:spLocks noGrp="1"/>
          </p:cNvSpPr>
          <p:nvPr>
            <p:ph type="body" sz="half" idx="1"/>
          </p:nvPr>
        </p:nvSpPr>
        <p:spPr>
          <a:xfrm>
            <a:off x="4765675" y="165100"/>
            <a:ext cx="4178300" cy="4194175"/>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177660" y="172752"/>
            <a:ext cx="4196367" cy="418929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211344" y="-216036"/>
            <a:ext cx="9579553" cy="5572152"/>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33445252"/>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192024" tIns="164592" rIns="192024"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9436802"/>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4572001" cy="5143501"/>
          </a:xfrm>
          <a:prstGeom prst="rect">
            <a:avLst/>
          </a:prstGeom>
        </p:spPr>
        <p:txBody>
          <a:bodyPr lIns="0" tIns="0" rIns="0" bIns="0"/>
          <a:lstStyle/>
          <a:p>
            <a:r>
              <a:rPr lang="en-US"/>
              <a:t>Click icon to add picture</a:t>
            </a:r>
            <a:endParaRPr dirty="0"/>
          </a:p>
        </p:txBody>
      </p:sp>
      <p:sp>
        <p:nvSpPr>
          <p:cNvPr id="1124" name="Body Level One…"/>
          <p:cNvSpPr txBox="1">
            <a:spLocks noGrp="1"/>
          </p:cNvSpPr>
          <p:nvPr>
            <p:ph type="body" sz="half" idx="1"/>
          </p:nvPr>
        </p:nvSpPr>
        <p:spPr>
          <a:xfrm>
            <a:off x="5385816" y="1350748"/>
            <a:ext cx="2946401" cy="301838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179532" y="172752"/>
            <a:ext cx="4196367" cy="418929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Tree>
    <p:extLst>
      <p:ext uri="{BB962C8B-B14F-4D97-AF65-F5344CB8AC3E}">
        <p14:creationId xmlns:p14="http://schemas.microsoft.com/office/powerpoint/2010/main" val="453229524"/>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Tree>
    <p:extLst>
      <p:ext uri="{BB962C8B-B14F-4D97-AF65-F5344CB8AC3E}">
        <p14:creationId xmlns:p14="http://schemas.microsoft.com/office/powerpoint/2010/main" val="306485040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211344" y="-216036"/>
            <a:ext cx="9579553" cy="5572152"/>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6112546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F1ED3DEC-D279-C444-9877-7618BC178E1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1BD9304-8E6B-3F42-AA02-C993E7B599F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27230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1193" name="aurora-cover.png" descr="aurora-cover.png"/>
          <p:cNvPicPr>
            <a:picLocks/>
          </p:cNvPicPr>
          <p:nvPr/>
        </p:nvPicPr>
        <p:blipFill>
          <a:blip r:embed="rId2"/>
          <a:stretch>
            <a:fillRect/>
          </a:stretch>
        </p:blipFill>
        <p:spPr>
          <a:xfrm rot="5400000">
            <a:off x="1091885" y="1655547"/>
            <a:ext cx="5143501" cy="1832406"/>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191" name="Body Level One…"/>
          <p:cNvSpPr txBox="1">
            <a:spLocks noGrp="1"/>
          </p:cNvSpPr>
          <p:nvPr>
            <p:ph type="body" sz="half" idx="1" hasCustomPrompt="1"/>
          </p:nvPr>
        </p:nvSpPr>
        <p:spPr>
          <a:xfrm>
            <a:off x="4762535" y="164580"/>
            <a:ext cx="4181439" cy="4194695"/>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177660" y="168516"/>
            <a:ext cx="4184047" cy="419075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Tree>
    <p:extLst>
      <p:ext uri="{BB962C8B-B14F-4D97-AF65-F5344CB8AC3E}">
        <p14:creationId xmlns:p14="http://schemas.microsoft.com/office/powerpoint/2010/main" val="3997888516"/>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pic>
        <p:nvPicPr>
          <p:cNvPr id="1200" name="aurora-cover.png" descr="aurora-cover.png"/>
          <p:cNvPicPr>
            <a:picLocks/>
          </p:cNvPicPr>
          <p:nvPr/>
        </p:nvPicPr>
        <p:blipFill>
          <a:blip r:embed="rId2"/>
          <a:stretch>
            <a:fillRect/>
          </a:stretch>
        </p:blipFill>
        <p:spPr>
          <a:xfrm rot="10800000" flipH="1">
            <a:off x="0" y="18167"/>
            <a:ext cx="9144000" cy="5143501"/>
          </a:xfrm>
          <a:prstGeom prst="rect">
            <a:avLst/>
          </a:prstGeom>
          <a:ln w="12700">
            <a:miter lim="400000"/>
          </a:ln>
        </p:spPr>
      </p:pic>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246" name="Insert section or module description here, limited to two lines"/>
          <p:cNvSpPr txBox="1">
            <a:spLocks noGrp="1"/>
          </p:cNvSpPr>
          <p:nvPr>
            <p:ph type="body" idx="13" hasCustomPrompt="1"/>
          </p:nvPr>
        </p:nvSpPr>
        <p:spPr>
          <a:xfrm>
            <a:off x="161175" y="1625600"/>
            <a:ext cx="8778875" cy="1097052"/>
          </a:xfrm>
          <a:prstGeom prst="rect">
            <a:avLst/>
          </a:prstGeom>
        </p:spPr>
        <p:txBody>
          <a:bodyPr/>
          <a:lstStyle>
            <a:lvl1pPr>
              <a:spcBef>
                <a:spcPts val="1200"/>
              </a:spcBef>
              <a:tabLst/>
              <a:defRPr sz="36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191555" y="1370424"/>
            <a:ext cx="8752420" cy="221599"/>
          </a:xfrm>
          <a:prstGeom prst="rect">
            <a:avLst/>
          </a:prstGeom>
        </p:spPr>
        <p:txBody>
          <a:body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11344" y="-216036"/>
            <a:ext cx="9579553" cy="5572152"/>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48810500"/>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5" name="aurora-cover.png" descr="aurora-cover.png">
            <a:extLst>
              <a:ext uri="{FF2B5EF4-FFF2-40B4-BE49-F238E27FC236}">
                <a16:creationId xmlns:a16="http://schemas.microsoft.com/office/drawing/2014/main" id="{BC906EDA-E114-AA41-8279-9856BE63F4FA}"/>
              </a:ext>
            </a:extLst>
          </p:cNvPr>
          <p:cNvPicPr>
            <a:picLocks/>
          </p:cNvPicPr>
          <p:nvPr userDrawn="1"/>
        </p:nvPicPr>
        <p:blipFill rotWithShape="1">
          <a:blip r:embed="rId2">
            <a:extLst>
              <a:ext uri="{28A0092B-C50C-407E-A947-70E740481C1C}">
                <a14:useLocalDpi xmlns:a14="http://schemas.microsoft.com/office/drawing/2010/main"/>
              </a:ext>
            </a:extLst>
          </a:blip>
          <a:srcRect l="14614" r="14614"/>
          <a:stretch/>
        </p:blipFill>
        <p:spPr>
          <a:xfrm rot="5400000">
            <a:off x="3707544" y="-292956"/>
            <a:ext cx="5143499" cy="5729412"/>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79215" y="50098"/>
            <a:ext cx="8861813" cy="4706838"/>
          </a:xfrm>
        </p:spPr>
        <p:txBody>
          <a:bodyPr/>
          <a:lstStyle>
            <a:lvl1pPr>
              <a:defRPr sz="96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a:t>IBM CONFIDENTIAL</a:t>
            </a:r>
            <a:endParaRPr lang="en-US" dirty="0"/>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9094841"/>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0"/>
            <a:ext cx="9144000" cy="2576513"/>
          </a:xfrm>
        </p:spPr>
        <p:txBody>
          <a:bodyPr/>
          <a:lstStyle/>
          <a:p>
            <a:r>
              <a:rPr lang="en-US"/>
              <a:t>Click icon to add picture</a:t>
            </a:r>
            <a:endParaRPr lang="en-US" dirty="0"/>
          </a:p>
        </p:txBody>
      </p:sp>
      <p:pic>
        <p:nvPicPr>
          <p:cNvPr id="10" name="aurora-cover.png" descr="aurora-cover.png">
            <a:extLst>
              <a:ext uri="{FF2B5EF4-FFF2-40B4-BE49-F238E27FC236}">
                <a16:creationId xmlns:a16="http://schemas.microsoft.com/office/drawing/2014/main" id="{0BAA355F-89B5-F64E-BC50-443C3089FFA9}"/>
              </a:ext>
            </a:extLst>
          </p:cNvPr>
          <p:cNvPicPr>
            <a:picLocks/>
          </p:cNvPicPr>
          <p:nvPr userDrawn="1"/>
        </p:nvPicPr>
        <p:blipFill>
          <a:blip r:embed="rId2"/>
          <a:stretch>
            <a:fillRect/>
          </a:stretch>
        </p:blipFill>
        <p:spPr>
          <a:xfrm>
            <a:off x="0" y="2577244"/>
            <a:ext cx="9144000" cy="2333725"/>
          </a:xfrm>
          <a:prstGeom prst="rect">
            <a:avLst/>
          </a:prstGeom>
          <a:ln w="12700">
            <a:miter lim="400000"/>
          </a:ln>
        </p:spPr>
      </p:pic>
      <p:sp>
        <p:nvSpPr>
          <p:cNvPr id="6" name="Content Placeholder 5"/>
          <p:cNvSpPr>
            <a:spLocks noGrp="1"/>
          </p:cNvSpPr>
          <p:nvPr>
            <p:ph sz="quarter" idx="17"/>
          </p:nvPr>
        </p:nvSpPr>
        <p:spPr>
          <a:xfrm>
            <a:off x="4572000" y="2570162"/>
            <a:ext cx="2286000" cy="257333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2" name="Title 1"/>
          <p:cNvSpPr>
            <a:spLocks noGrp="1"/>
          </p:cNvSpPr>
          <p:nvPr>
            <p:ph type="title"/>
          </p:nvPr>
        </p:nvSpPr>
        <p:spPr>
          <a:xfrm>
            <a:off x="0" y="-1"/>
            <a:ext cx="9144000" cy="2569463"/>
          </a:xfrm>
          <a:noFill/>
        </p:spPr>
        <p:txBody>
          <a:bodyPr lIns="164592" tIns="146304" rIns="228600" bIns="228600"/>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315114320"/>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362" name="aurora-cover.png" descr="aurora-cover.png"/>
          <p:cNvPicPr>
            <a:picLocks/>
          </p:cNvPicPr>
          <p:nvPr/>
        </p:nvPicPr>
        <p:blipFill>
          <a:blip r:embed="rId2"/>
          <a:stretch>
            <a:fillRect/>
          </a:stretch>
        </p:blipFill>
        <p:spPr>
          <a:xfrm>
            <a:off x="0" y="0"/>
            <a:ext cx="9144000" cy="2333725"/>
          </a:xfrm>
          <a:prstGeom prst="rect">
            <a:avLst/>
          </a:prstGeom>
          <a:ln w="12700">
            <a:miter lim="400000"/>
          </a:ln>
        </p:spPr>
      </p:pic>
      <p:sp>
        <p:nvSpPr>
          <p:cNvPr id="1407" name="Body Level One…"/>
          <p:cNvSpPr txBox="1">
            <a:spLocks noGrp="1"/>
          </p:cNvSpPr>
          <p:nvPr>
            <p:ph type="body" sz="quarter" idx="1"/>
          </p:nvPr>
        </p:nvSpPr>
        <p:spPr>
          <a:xfrm>
            <a:off x="192024" y="1349768"/>
            <a:ext cx="1879600" cy="30114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08" name="Text Placeholder 7"/>
          <p:cNvSpPr>
            <a:spLocks noGrp="1"/>
          </p:cNvSpPr>
          <p:nvPr>
            <p:ph type="body" sz="quarter" idx="13"/>
          </p:nvPr>
        </p:nvSpPr>
        <p:spPr>
          <a:xfrm>
            <a:off x="2365743" y="1235444"/>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09" name="Text Placeholder 9"/>
          <p:cNvSpPr>
            <a:spLocks noGrp="1"/>
          </p:cNvSpPr>
          <p:nvPr>
            <p:ph type="body" sz="quarter" idx="14"/>
          </p:nvPr>
        </p:nvSpPr>
        <p:spPr>
          <a:xfrm>
            <a:off x="4651374" y="1235075"/>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0" name="Text Placeholder 11"/>
          <p:cNvSpPr>
            <a:spLocks noGrp="1"/>
          </p:cNvSpPr>
          <p:nvPr>
            <p:ph type="body" sz="quarter" idx="15"/>
          </p:nvPr>
        </p:nvSpPr>
        <p:spPr>
          <a:xfrm>
            <a:off x="6937374" y="1235075"/>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176911" y="167767"/>
            <a:ext cx="6476017" cy="628097"/>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11344" y="-216036"/>
            <a:ext cx="9579553" cy="5572152"/>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603712737"/>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1419" name="aurora-cover.png" descr="aurora-cover.png"/>
          <p:cNvPicPr>
            <a:picLocks/>
          </p:cNvPicPr>
          <p:nvPr/>
        </p:nvPicPr>
        <p:blipFill>
          <a:blip r:embed="rId2"/>
          <a:stretch>
            <a:fillRect/>
          </a:stretch>
        </p:blipFill>
        <p:spPr>
          <a:xfrm>
            <a:off x="0" y="0"/>
            <a:ext cx="9144000" cy="2333725"/>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466" name="Body Level One…"/>
          <p:cNvSpPr txBox="1">
            <a:spLocks noGrp="1"/>
          </p:cNvSpPr>
          <p:nvPr>
            <p:ph type="body" sz="half" idx="14"/>
          </p:nvPr>
        </p:nvSpPr>
        <p:spPr>
          <a:xfrm>
            <a:off x="195198" y="1359662"/>
            <a:ext cx="4182427" cy="3005963"/>
          </a:xfrm>
          <a:prstGeom prst="rect">
            <a:avLst/>
          </a:prstGeom>
        </p:spPr>
        <p:txBody>
          <a:bodyPr/>
          <a:lstStyle>
            <a:lvl1pPr>
              <a:lnSpc>
                <a:spcPct val="100000"/>
              </a:lnSpc>
              <a:spcBef>
                <a:spcPts val="0"/>
              </a:spcBef>
              <a:defRPr sz="1200"/>
            </a:lvl1pPr>
            <a:lvl2pPr marL="0" indent="0">
              <a:lnSpc>
                <a:spcPct val="100000"/>
              </a:lnSpc>
              <a:spcBef>
                <a:spcPts val="0"/>
              </a:spcBef>
              <a:buSzTx/>
              <a:buNone/>
              <a:defRPr sz="1200"/>
            </a:lvl2pPr>
            <a:lvl3pPr marL="0" indent="0">
              <a:lnSpc>
                <a:spcPct val="100000"/>
              </a:lnSpc>
              <a:spcBef>
                <a:spcPts val="0"/>
              </a:spcBef>
              <a:buSzTx/>
              <a:buNone/>
              <a:defRPr sz="1200"/>
            </a:lvl3pPr>
            <a:lvl4pPr marL="0" indent="0">
              <a:lnSpc>
                <a:spcPct val="100000"/>
              </a:lnSpc>
              <a:spcBef>
                <a:spcPts val="0"/>
              </a:spcBef>
              <a:buSzTx/>
              <a:buNone/>
              <a:defRPr sz="1200"/>
            </a:lvl4pPr>
            <a:lvl5pPr marL="0" indent="0">
              <a:lnSpc>
                <a:spcPct val="100000"/>
              </a:lnSpc>
              <a:spcBef>
                <a:spcPts val="0"/>
              </a:spcBef>
              <a:buSz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176911" y="167767"/>
            <a:ext cx="6474430" cy="628097"/>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11344" y="-216036"/>
            <a:ext cx="9579553" cy="5572152"/>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5895537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pic>
        <p:nvPicPr>
          <p:cNvPr id="1516" name="Picture 3" descr="Picture 3"/>
          <p:cNvPicPr>
            <a:picLocks noChangeAspect="1"/>
          </p:cNvPicPr>
          <p:nvPr/>
        </p:nvPicPr>
        <p:blipFill>
          <a:blip r:embed="rId2"/>
          <a:stretch>
            <a:fillRect/>
          </a:stretch>
        </p:blipFill>
        <p:spPr>
          <a:xfrm>
            <a:off x="3619583" y="1620774"/>
            <a:ext cx="1904834" cy="1901952"/>
          </a:xfrm>
          <a:prstGeom prst="rect">
            <a:avLst/>
          </a:prstGeom>
          <a:ln w="12700">
            <a:miter lim="400000"/>
          </a:ln>
        </p:spPr>
      </p:pic>
      <p:grpSp>
        <p:nvGrpSpPr>
          <p:cNvPr id="47" name="Group 46">
            <a:extLst>
              <a:ext uri="{FF2B5EF4-FFF2-40B4-BE49-F238E27FC236}">
                <a16:creationId xmlns:a16="http://schemas.microsoft.com/office/drawing/2014/main" id="{B85EADFF-A711-0640-932D-1B24089F71C1}"/>
              </a:ext>
            </a:extLst>
          </p:cNvPr>
          <p:cNvGrpSpPr/>
          <p:nvPr userDrawn="1"/>
        </p:nvGrpSpPr>
        <p:grpSpPr>
          <a:xfrm>
            <a:off x="-211344" y="-216036"/>
            <a:ext cx="9579553" cy="5572152"/>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09241644"/>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1524" name="aurora-cover.png" descr="aurora-cover.png"/>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a:ln w="12700">
            <a:miter lim="400000"/>
          </a:ln>
        </p:spPr>
      </p:pic>
      <p:pic>
        <p:nvPicPr>
          <p:cNvPr id="1568" name="Image" descr="Image"/>
          <p:cNvPicPr>
            <a:picLocks noChangeAspect="1"/>
          </p:cNvPicPr>
          <p:nvPr/>
        </p:nvPicPr>
        <p:blipFill>
          <a:blip r:embed="rId3"/>
          <a:stretch>
            <a:fillRect/>
          </a:stretch>
        </p:blipFill>
        <p:spPr>
          <a:xfrm>
            <a:off x="3843348" y="1598601"/>
            <a:ext cx="1536701" cy="1927174"/>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11344" y="-216036"/>
            <a:ext cx="9579553" cy="5572152"/>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53364156"/>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1576" name="aurora-cover.png" descr="aurora-cover.png"/>
          <p:cNvPicPr>
            <a:picLocks/>
          </p:cNvPicPr>
          <p:nvPr/>
        </p:nvPicPr>
        <p:blipFill>
          <a:blip r:embed="rId2"/>
          <a:stretch>
            <a:fillRect/>
          </a:stretch>
        </p:blipFill>
        <p:spPr>
          <a:xfrm>
            <a:off x="0" y="0"/>
            <a:ext cx="9144000" cy="3350585"/>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178783" y="168828"/>
            <a:ext cx="4196367" cy="4189291"/>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11344" y="-216036"/>
            <a:ext cx="9579553" cy="5572152"/>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8" descr="Picture 8">
            <a:extLst>
              <a:ext uri="{FF2B5EF4-FFF2-40B4-BE49-F238E27FC236}">
                <a16:creationId xmlns:a16="http://schemas.microsoft.com/office/drawing/2014/main" id="{F6924337-81C0-0745-85E7-1F284CBEEED7}"/>
              </a:ext>
            </a:extLst>
          </p:cNvPr>
          <p:cNvPicPr>
            <a:picLocks noChangeAspect="1"/>
          </p:cNvPicPr>
          <p:nvPr userDrawn="1"/>
        </p:nvPicPr>
        <p:blipFill>
          <a:blip r:embed="rId3"/>
          <a:stretch>
            <a:fillRect/>
          </a:stretch>
        </p:blipFill>
        <p:spPr>
          <a:xfrm>
            <a:off x="83434" y="4627845"/>
            <a:ext cx="1591056" cy="502530"/>
          </a:xfrm>
          <a:prstGeom prst="rect">
            <a:avLst/>
          </a:prstGeom>
          <a:ln w="12700">
            <a:miter lim="400000"/>
          </a:ln>
        </p:spPr>
      </p:pic>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4"/>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2456971845"/>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Questions - Light Background">
    <p:bg>
      <p:bgPr>
        <a:solidFill>
          <a:srgbClr val="F2F3F8"/>
        </a:solidFill>
        <a:effectLst/>
      </p:bgPr>
    </p:bg>
    <p:spTree>
      <p:nvGrpSpPr>
        <p:cNvPr id="1" name=""/>
        <p:cNvGrpSpPr/>
        <p:nvPr/>
      </p:nvGrpSpPr>
      <p:grpSpPr>
        <a:xfrm>
          <a:off x="0" y="0"/>
          <a:ext cx="0" cy="0"/>
          <a:chOff x="0" y="0"/>
          <a:chExt cx="0" cy="0"/>
        </a:xfrm>
      </p:grpSpPr>
      <p:pic>
        <p:nvPicPr>
          <p:cNvPr id="1588" name="Picture 9" descr="Picture 9"/>
          <p:cNvPicPr>
            <a:picLocks noChangeAspect="1"/>
          </p:cNvPicPr>
          <p:nvPr/>
        </p:nvPicPr>
        <p:blipFill>
          <a:blip r:embed="rId2"/>
          <a:stretch>
            <a:fillRect/>
          </a:stretch>
        </p:blipFill>
        <p:spPr>
          <a:xfrm>
            <a:off x="82296" y="4626863"/>
            <a:ext cx="1592288" cy="502920"/>
          </a:xfrm>
          <a:prstGeom prst="rect">
            <a:avLst/>
          </a:prstGeom>
          <a:ln w="12700">
            <a:miter lim="400000"/>
          </a:ln>
        </p:spPr>
      </p:pic>
      <p:sp>
        <p:nvSpPr>
          <p:cNvPr id="2" name="Title 1">
            <a:extLst>
              <a:ext uri="{FF2B5EF4-FFF2-40B4-BE49-F238E27FC236}">
                <a16:creationId xmlns:a16="http://schemas.microsoft.com/office/drawing/2014/main" id="{3C3E1F27-C40A-174F-A5E9-A43A2BB08C10}"/>
              </a:ext>
            </a:extLst>
          </p:cNvPr>
          <p:cNvSpPr>
            <a:spLocks noGrp="1"/>
          </p:cNvSpPr>
          <p:nvPr>
            <p:ph type="title" hasCustomPrompt="1"/>
          </p:nvPr>
        </p:nvSpPr>
        <p:spPr>
          <a:xfrm>
            <a:off x="178783" y="168828"/>
            <a:ext cx="4196367" cy="4189291"/>
          </a:xfrm>
        </p:spPr>
        <p:txBody>
          <a:bodyPr/>
          <a:lstStyle>
            <a:lvl1pPr>
              <a:defRPr>
                <a:solidFill>
                  <a:schemeClr val="tx1"/>
                </a:solidFill>
                <a:latin typeface="+mn-lt"/>
              </a:defRPr>
            </a:lvl1pPr>
          </a:lstStyle>
          <a:p>
            <a:r>
              <a:rPr lang="en-US" dirty="0"/>
              <a:t>Questions?</a:t>
            </a:r>
          </a:p>
        </p:txBody>
      </p:sp>
      <p:pic>
        <p:nvPicPr>
          <p:cNvPr id="7" name="Picture 6">
            <a:extLst>
              <a:ext uri="{FF2B5EF4-FFF2-40B4-BE49-F238E27FC236}">
                <a16:creationId xmlns:a16="http://schemas.microsoft.com/office/drawing/2014/main" id="{F21EEE6F-8C20-B540-B823-554279DD6567}"/>
              </a:ext>
            </a:extLst>
          </p:cNvPr>
          <p:cNvPicPr>
            <a:picLocks noChangeAspect="1"/>
          </p:cNvPicPr>
          <p:nvPr userDrawn="1"/>
        </p:nvPicPr>
        <p:blipFill>
          <a:blip r:embed="rId3"/>
          <a:srcRect/>
          <a:stretch/>
        </p:blipFill>
        <p:spPr>
          <a:xfrm>
            <a:off x="8599538" y="4806293"/>
            <a:ext cx="347472" cy="138639"/>
          </a:xfrm>
          <a:prstGeom prst="rect">
            <a:avLst/>
          </a:prstGeom>
          <a:ln w="12700">
            <a:miter lim="400000"/>
          </a:ln>
        </p:spPr>
      </p:pic>
      <p:grpSp>
        <p:nvGrpSpPr>
          <p:cNvPr id="8" name="Group 7">
            <a:extLst>
              <a:ext uri="{FF2B5EF4-FFF2-40B4-BE49-F238E27FC236}">
                <a16:creationId xmlns:a16="http://schemas.microsoft.com/office/drawing/2014/main" id="{209A237E-2553-8D43-A510-261280E39F28}"/>
              </a:ext>
            </a:extLst>
          </p:cNvPr>
          <p:cNvGrpSpPr/>
          <p:nvPr userDrawn="1"/>
        </p:nvGrpSpPr>
        <p:grpSpPr>
          <a:xfrm>
            <a:off x="-211344" y="-216036"/>
            <a:ext cx="9579553" cy="5572152"/>
            <a:chOff x="-211344" y="-216036"/>
            <a:chExt cx="9579553" cy="5572152"/>
          </a:xfrm>
        </p:grpSpPr>
        <p:grpSp>
          <p:nvGrpSpPr>
            <p:cNvPr id="9" name="Group 8">
              <a:extLst>
                <a:ext uri="{FF2B5EF4-FFF2-40B4-BE49-F238E27FC236}">
                  <a16:creationId xmlns:a16="http://schemas.microsoft.com/office/drawing/2014/main" id="{5EA30BFA-0E1B-9945-991C-8E150A81F216}"/>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2F2C4AE7-18C1-974B-BBCF-70DBAED19BA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A0E7C6C-FB79-0449-BF25-E4E854A2014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3C0258C-B52B-1C4B-83E7-51EE829DD690}"/>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C18ACBE0-D230-9241-9AE6-31CD46B75462}"/>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827398E-4F15-2948-A8E9-BA90D1637CB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2520DA2-D0CC-9841-9634-87A83739C2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7E64CB0-A3B3-7148-9C0D-83159BF0CBC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2419620-C9B8-844F-8B2E-0CBE0A1CCE0A}"/>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1D5360E-885F-BB4E-974B-574F5F4CD15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F0F9E21E-3B57-5A4B-B030-9E9A15F6E93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FFBA8E9-6BDC-8A43-AA71-4AA84C16C568}"/>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AC3E0A61-3ADE-144C-8EE7-F467C4DCADC5}"/>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7D468668-C45B-BA46-8832-4F0BA46099F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8457485-6F72-7742-861C-C74DF3D5B3E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36FD8A4-300D-F945-A671-E2A7644A6500}"/>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208A5EE-E905-DD4B-876E-C9E19423F6D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40982F3-89F6-CF4B-83B9-F457902130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E51B42D-A4F2-6F4F-BFC3-E0E15DEC6F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F4A65B8-B19C-7A46-87FA-BDAFD163A1D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D2DF002-A7E3-164C-B4AA-259CEA06B84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2EB1141-E214-3F47-B876-3D560435B63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28E9766-B510-4040-BF1B-50A910DFF9F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EF66863-2E12-F847-AB6B-D3CBBEB42E53}"/>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068F1BFD-17B4-4749-8103-DEDF6EEAE251}"/>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4E5F3412-6770-5A47-9262-F3023EF0389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2BA4F8-7A29-254F-8876-7D82A6516F3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A6E7F812-C527-0E4B-A4DE-E748D4F592C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55A7E62-B040-E24F-A96D-363F6B310988}"/>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002372B-2952-D94B-990E-B9E8AEE671ED}"/>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25D6418E-C022-D14F-AC49-D31C39878DA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93D744E-688E-E94A-9B89-B557C9EB47F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A1AED25-5F87-9945-9095-9F4351C2ABD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E2A519E-5361-5340-8817-349E2A32D02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852CC9C-C565-8C47-B7D6-6D10306351BD}"/>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55331D3E-06CB-9949-ADF0-0A0745ACCC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648F766-47D3-2046-A85F-DD0AC31D825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3FCFCBD-C840-8740-8FF9-9672BF8A56A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6E45AB-8786-E043-80AC-3EDE4859C94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4BEC5D-867D-3448-87C8-B4851C6BC0A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41E40F8-89D6-9C43-A5FB-204751F2B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EF5FE2F-E05B-F74B-8D04-400493507D2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D7094DB-E3EE-ED46-A165-2BA078CF546A}"/>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BD2D2F0-F083-8946-A3BB-E5E8C7742CFB}"/>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664256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3-column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10" name="Text Placeholder 9"/>
          <p:cNvSpPr>
            <a:spLocks noGrp="1"/>
          </p:cNvSpPr>
          <p:nvPr>
            <p:ph type="body" sz="quarter" idx="14"/>
          </p:nvPr>
        </p:nvSpPr>
        <p:spPr>
          <a:xfrm>
            <a:off x="4791456" y="1930400"/>
            <a:ext cx="1837944" cy="2565400"/>
          </a:xfrm>
        </p:spPr>
        <p:txBody>
          <a:bodyPr/>
          <a:lstStyle/>
          <a:p>
            <a:pPr lvl="0"/>
            <a:r>
              <a:rPr lang="en-US"/>
              <a:t>Click to edit Master text styles</a:t>
            </a:r>
          </a:p>
        </p:txBody>
      </p:sp>
      <p:sp>
        <p:nvSpPr>
          <p:cNvPr id="12" name="Text Placeholder 11"/>
          <p:cNvSpPr>
            <a:spLocks noGrp="1"/>
          </p:cNvSpPr>
          <p:nvPr>
            <p:ph type="body" sz="quarter" idx="15"/>
          </p:nvPr>
        </p:nvSpPr>
        <p:spPr>
          <a:xfrm>
            <a:off x="7077456" y="1930400"/>
            <a:ext cx="1837944" cy="2565400"/>
          </a:xfrm>
        </p:spPr>
        <p:txBody>
          <a:bodyPr/>
          <a:lstStyle/>
          <a:p>
            <a:pPr lvl="0"/>
            <a:r>
              <a:rPr lang="en-US"/>
              <a:t>Click to edit Master text styles</a:t>
            </a:r>
          </a:p>
        </p:txBody>
      </p:sp>
      <p:sp>
        <p:nvSpPr>
          <p:cNvPr id="8" name="Text Placeholder 9">
            <a:extLst>
              <a:ext uri="{FF2B5EF4-FFF2-40B4-BE49-F238E27FC236}">
                <a16:creationId xmlns:a16="http://schemas.microsoft.com/office/drawing/2014/main" id="{806ADC61-6409-F24F-9107-98133FF36EB6}"/>
              </a:ext>
            </a:extLst>
          </p:cNvPr>
          <p:cNvSpPr>
            <a:spLocks noGrp="1"/>
          </p:cNvSpPr>
          <p:nvPr>
            <p:ph type="body" sz="quarter" idx="16" hasCustomPrompt="1"/>
          </p:nvPr>
        </p:nvSpPr>
        <p:spPr>
          <a:xfrm>
            <a:off x="228600" y="1289050"/>
            <a:ext cx="4113338" cy="3206750"/>
          </a:xfrm>
        </p:spPr>
        <p:txBody>
          <a:bodyPr r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9BEAFA93-4E89-1A42-9D96-68AA480D7FDF}"/>
              </a:ext>
            </a:extLst>
          </p:cNvPr>
          <p:cNvSpPr>
            <a:spLocks noGrp="1"/>
          </p:cNvSpPr>
          <p:nvPr>
            <p:ph type="body" sz="quarter" idx="19" hasCustomPrompt="1"/>
          </p:nvPr>
        </p:nvSpPr>
        <p:spPr>
          <a:xfrm>
            <a:off x="4791456" y="1154701"/>
            <a:ext cx="1837944" cy="775699"/>
          </a:xfrm>
        </p:spPr>
        <p:txBody>
          <a:bodyPr vert="horz" lIns="0" tIns="0" rIns="0" bIns="0" rtlCol="0">
            <a:noAutofit/>
          </a:bodyPr>
          <a:lstStyle>
            <a:lvl1pPr>
              <a:defRPr lang="en-US" sz="5400" dirty="0">
                <a:solidFill>
                  <a:schemeClr val="bg1"/>
                </a:solidFill>
                <a:latin typeface="IBM Plex Sans ExtraLight" panose="020B0303050203000203" pitchFamily="34" charset="0"/>
                <a:ea typeface="+mn-ea"/>
                <a:cs typeface="+mn-cs"/>
              </a:defRPr>
            </a:lvl1pPr>
          </a:lstStyle>
          <a:p>
            <a:pPr lvl="0"/>
            <a:r>
              <a:rPr lang="en-US" dirty="0"/>
              <a:t>Data</a:t>
            </a:r>
          </a:p>
        </p:txBody>
      </p:sp>
      <p:sp>
        <p:nvSpPr>
          <p:cNvPr id="13" name="Text Placeholder 11">
            <a:extLst>
              <a:ext uri="{FF2B5EF4-FFF2-40B4-BE49-F238E27FC236}">
                <a16:creationId xmlns:a16="http://schemas.microsoft.com/office/drawing/2014/main" id="{0B766136-CE4E-3643-B7CE-4E818F3D0833}"/>
              </a:ext>
            </a:extLst>
          </p:cNvPr>
          <p:cNvSpPr>
            <a:spLocks noGrp="1"/>
          </p:cNvSpPr>
          <p:nvPr>
            <p:ph type="body" sz="quarter" idx="20" hasCustomPrompt="1"/>
          </p:nvPr>
        </p:nvSpPr>
        <p:spPr>
          <a:xfrm>
            <a:off x="7077456" y="1154701"/>
            <a:ext cx="1837944" cy="775699"/>
          </a:xfrm>
        </p:spPr>
        <p:txBody>
          <a:bodyPr vert="horz" lIns="0" tIns="0" rIns="0" bIns="0" rtlCol="0">
            <a:noAutofit/>
          </a:bodyPr>
          <a:lstStyle>
            <a:lvl1pPr>
              <a:defRPr lang="en-US" sz="5400" dirty="0">
                <a:solidFill>
                  <a:schemeClr val="bg1"/>
                </a:solidFill>
                <a:latin typeface="IBM Plex Sans ExtraLight" panose="020B0303050203000203" pitchFamily="34" charset="0"/>
                <a:ea typeface="+mn-ea"/>
                <a:cs typeface="+mn-cs"/>
              </a:defRPr>
            </a:lvl1pPr>
          </a:lstStyle>
          <a:p>
            <a:pPr lvl="0"/>
            <a:r>
              <a:rPr lang="en-US" dirty="0"/>
              <a:t>Data</a:t>
            </a:r>
          </a:p>
        </p:txBody>
      </p:sp>
      <p:sp>
        <p:nvSpPr>
          <p:cNvPr id="4" name="Footer Placeholder 3">
            <a:extLst>
              <a:ext uri="{FF2B5EF4-FFF2-40B4-BE49-F238E27FC236}">
                <a16:creationId xmlns:a16="http://schemas.microsoft.com/office/drawing/2014/main" id="{50111EAB-E468-074C-88EE-F32D73DC9968}"/>
              </a:ext>
            </a:extLst>
          </p:cNvPr>
          <p:cNvSpPr>
            <a:spLocks noGrp="1"/>
          </p:cNvSpPr>
          <p:nvPr>
            <p:ph type="ftr" sz="quarter" idx="21"/>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FEEC1BFD-391B-3C42-B51B-C07C8E99046A}"/>
              </a:ext>
            </a:extLst>
          </p:cNvPr>
          <p:cNvSpPr>
            <a:spLocks noGrp="1"/>
          </p:cNvSpPr>
          <p:nvPr>
            <p:ph type="sldNum" sz="quarter" idx="22"/>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6797969"/>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4772025" y="1374775"/>
            <a:ext cx="4114800" cy="1526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176911" y="167767"/>
            <a:ext cx="4184047" cy="628097"/>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11344" y="-216036"/>
            <a:ext cx="9579553" cy="5572152"/>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8" descr="Picture 8">
            <a:extLst>
              <a:ext uri="{FF2B5EF4-FFF2-40B4-BE49-F238E27FC236}">
                <a16:creationId xmlns:a16="http://schemas.microsoft.com/office/drawing/2014/main" id="{448FB0CE-E09D-B643-9906-D6D6CDE3091E}"/>
              </a:ext>
            </a:extLst>
          </p:cNvPr>
          <p:cNvPicPr>
            <a:picLocks noChangeAspect="1"/>
          </p:cNvPicPr>
          <p:nvPr userDrawn="1"/>
        </p:nvPicPr>
        <p:blipFill>
          <a:blip r:embed="rId2"/>
          <a:stretch>
            <a:fillRect/>
          </a:stretch>
        </p:blipFill>
        <p:spPr>
          <a:xfrm>
            <a:off x="83434" y="4627845"/>
            <a:ext cx="1591056" cy="502530"/>
          </a:xfrm>
          <a:prstGeom prst="rect">
            <a:avLst/>
          </a:prstGeom>
          <a:ln w="12700">
            <a:miter lim="400000"/>
          </a:ln>
        </p:spPr>
      </p:pic>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3"/>
          <a:stretch>
            <a:fillRect/>
          </a:stretch>
        </p:blipFill>
        <p:spPr>
          <a:xfrm>
            <a:off x="8596503" y="4805583"/>
            <a:ext cx="347472" cy="13776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195263" y="1358900"/>
            <a:ext cx="4170362" cy="2393950"/>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8735715"/>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Thank you - Light Bkgd - mandatory slide">
    <p:bg>
      <p:bgPr>
        <a:solidFill>
          <a:srgbClr val="F2F3F8"/>
        </a:solidFill>
        <a:effectLst/>
      </p:bgPr>
    </p:bg>
    <p:spTree>
      <p:nvGrpSpPr>
        <p:cNvPr id="1" name=""/>
        <p:cNvGrpSpPr/>
        <p:nvPr/>
      </p:nvGrpSpPr>
      <p:grpSpPr>
        <a:xfrm>
          <a:off x="0" y="0"/>
          <a:ext cx="0" cy="0"/>
          <a:chOff x="0" y="0"/>
          <a:chExt cx="0" cy="0"/>
        </a:xfrm>
      </p:grpSpPr>
      <p:sp>
        <p:nvSpPr>
          <p:cNvPr id="1609" name="Text Placeholder 4"/>
          <p:cNvSpPr txBox="1"/>
          <p:nvPr/>
        </p:nvSpPr>
        <p:spPr>
          <a:xfrm>
            <a:off x="4772025" y="1371600"/>
            <a:ext cx="4114800" cy="2986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E04C0FD4-C72B-9D4D-9A99-1AA6B025B116}"/>
              </a:ext>
            </a:extLst>
          </p:cNvPr>
          <p:cNvSpPr>
            <a:spLocks noGrp="1"/>
          </p:cNvSpPr>
          <p:nvPr>
            <p:ph type="title" hasCustomPrompt="1"/>
          </p:nvPr>
        </p:nvSpPr>
        <p:spPr>
          <a:xfrm>
            <a:off x="176911" y="167767"/>
            <a:ext cx="4184047" cy="628097"/>
          </a:xfrm>
        </p:spPr>
        <p:txBody>
          <a:bodyPr/>
          <a:lstStyle>
            <a:lvl1pPr>
              <a:defRPr>
                <a:solidFill>
                  <a:schemeClr val="tx1"/>
                </a:solidFill>
                <a:latin typeface="+mn-lt"/>
              </a:defRPr>
            </a:lvl1pPr>
          </a:lstStyle>
          <a:p>
            <a:r>
              <a:rPr lang="en-US" dirty="0"/>
              <a:t>Thank you</a:t>
            </a:r>
          </a:p>
        </p:txBody>
      </p:sp>
      <p:grpSp>
        <p:nvGrpSpPr>
          <p:cNvPr id="10" name="Group 9">
            <a:extLst>
              <a:ext uri="{FF2B5EF4-FFF2-40B4-BE49-F238E27FC236}">
                <a16:creationId xmlns:a16="http://schemas.microsoft.com/office/drawing/2014/main" id="{C773E811-88C2-B44A-866E-7ADDDA49E9BC}"/>
              </a:ext>
            </a:extLst>
          </p:cNvPr>
          <p:cNvGrpSpPr/>
          <p:nvPr userDrawn="1"/>
        </p:nvGrpSpPr>
        <p:grpSpPr>
          <a:xfrm>
            <a:off x="-211344" y="-216036"/>
            <a:ext cx="9579553" cy="5572152"/>
            <a:chOff x="-211344" y="-216036"/>
            <a:chExt cx="9579553" cy="5572152"/>
          </a:xfrm>
        </p:grpSpPr>
        <p:grpSp>
          <p:nvGrpSpPr>
            <p:cNvPr id="11" name="Group 10">
              <a:extLst>
                <a:ext uri="{FF2B5EF4-FFF2-40B4-BE49-F238E27FC236}">
                  <a16:creationId xmlns:a16="http://schemas.microsoft.com/office/drawing/2014/main" id="{FC5CFA3D-609D-7A4A-85AA-60D3E24AF2A1}"/>
                </a:ext>
              </a:extLst>
            </p:cNvPr>
            <p:cNvGrpSpPr/>
            <p:nvPr userDrawn="1"/>
          </p:nvGrpSpPr>
          <p:grpSpPr>
            <a:xfrm>
              <a:off x="204788" y="-216036"/>
              <a:ext cx="8742222" cy="182880"/>
              <a:chOff x="204788" y="-201168"/>
              <a:chExt cx="8742222" cy="182880"/>
            </a:xfrm>
          </p:grpSpPr>
          <p:cxnSp>
            <p:nvCxnSpPr>
              <p:cNvPr id="44" name="Straight Connector 43">
                <a:extLst>
                  <a:ext uri="{FF2B5EF4-FFF2-40B4-BE49-F238E27FC236}">
                    <a16:creationId xmlns:a16="http://schemas.microsoft.com/office/drawing/2014/main" id="{0CF9FBF9-4AB9-B742-BEEB-993092E4B82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997969E-C264-E449-A337-AB17C5B798BF}"/>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741FA9C-6F75-9F43-85FA-B40D9306426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2721F3A-59A9-0742-8B31-15DA62330516}"/>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0C8D32A-0456-6A46-A28A-3E34E1516754}"/>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FC3A449B-C204-0841-A765-5653D1065C01}"/>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A40C3C1F-E529-8340-83C3-3B1B67007B0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4C810D7-5856-E64A-9A44-8600A21D86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FE6F6EF-8FE1-2D4E-8B14-50D78CAFAC0F}"/>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8801EAE-AF98-E848-92DE-991E81DB13A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86E00F21-BE6B-3B46-819A-E3CA53E526D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160B9B9D-01EA-984C-B151-14696ECCA732}"/>
                </a:ext>
              </a:extLst>
            </p:cNvPr>
            <p:cNvGrpSpPr/>
            <p:nvPr userDrawn="1"/>
          </p:nvGrpSpPr>
          <p:grpSpPr>
            <a:xfrm>
              <a:off x="204788" y="5173236"/>
              <a:ext cx="8742222" cy="182880"/>
              <a:chOff x="204788" y="-201168"/>
              <a:chExt cx="8742222" cy="182880"/>
            </a:xfrm>
          </p:grpSpPr>
          <p:cxnSp>
            <p:nvCxnSpPr>
              <p:cNvPr id="33" name="Straight Connector 32">
                <a:extLst>
                  <a:ext uri="{FF2B5EF4-FFF2-40B4-BE49-F238E27FC236}">
                    <a16:creationId xmlns:a16="http://schemas.microsoft.com/office/drawing/2014/main" id="{D51EF14E-36B3-564F-9BD5-9206D4331F6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7DF22DD-435D-DD47-BA40-51827C99749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12A454C-056C-554C-94DD-4FA84F0782B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87E7F4B-2793-9341-BBA4-CFAA59FDB372}"/>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6C3A899-7EE9-FF43-9D61-C2152CBF7F34}"/>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4015DB4D-492F-EF4D-A043-5AD393F77A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B85BB6E-4084-2A46-AD41-C26B152D4F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674E22F-1A81-1C43-B84B-47E5E6315306}"/>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EB00B11-9571-5341-9B24-0E528E9AD5D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AE2FBD71-8662-494F-BDCC-AE83355EB40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A8C08A4-074E-BE41-9B4E-3D8541D1E82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A82353B1-AB02-1541-A016-8029689C07F1}"/>
                </a:ext>
              </a:extLst>
            </p:cNvPr>
            <p:cNvGrpSpPr/>
            <p:nvPr userDrawn="1"/>
          </p:nvGrpSpPr>
          <p:grpSpPr>
            <a:xfrm>
              <a:off x="-211344" y="203195"/>
              <a:ext cx="182881" cy="4740007"/>
              <a:chOff x="-211344" y="203195"/>
              <a:chExt cx="182881" cy="4740007"/>
            </a:xfrm>
          </p:grpSpPr>
          <p:cxnSp>
            <p:nvCxnSpPr>
              <p:cNvPr id="24" name="Straight Connector 23">
                <a:extLst>
                  <a:ext uri="{FF2B5EF4-FFF2-40B4-BE49-F238E27FC236}">
                    <a16:creationId xmlns:a16="http://schemas.microsoft.com/office/drawing/2014/main" id="{2F9541E3-8285-9747-A034-146D51839D9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9F21CD0-3B37-D74D-A2B4-61AF559FAA03}"/>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2858D57-CF6D-BE49-8A2B-F7D3CAA4EA7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C1EF688-3EEC-1B44-8589-A0B62BB35E5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1D5BE3-579B-4743-9D55-1FDA5B2E55F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0252EA5-0EFB-6C46-8462-C19C9539379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44F26B8-4051-0C42-A895-4F0BF0CC727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7858556-B922-0F44-944C-409E422BD228}"/>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7714991-6914-6E4C-8388-8E4EE326F0A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514DEAC7-9DA6-A048-B3AC-455EE01B757B}"/>
                </a:ext>
              </a:extLst>
            </p:cNvPr>
            <p:cNvGrpSpPr/>
            <p:nvPr userDrawn="1"/>
          </p:nvGrpSpPr>
          <p:grpSpPr>
            <a:xfrm>
              <a:off x="9185328" y="203195"/>
              <a:ext cx="182881" cy="4740007"/>
              <a:chOff x="-211344" y="203195"/>
              <a:chExt cx="182881" cy="4740007"/>
            </a:xfrm>
          </p:grpSpPr>
          <p:cxnSp>
            <p:nvCxnSpPr>
              <p:cNvPr id="15" name="Straight Connector 14">
                <a:extLst>
                  <a:ext uri="{FF2B5EF4-FFF2-40B4-BE49-F238E27FC236}">
                    <a16:creationId xmlns:a16="http://schemas.microsoft.com/office/drawing/2014/main" id="{E7364AE9-483B-E04F-BE48-A273B1DC1C75}"/>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072FFDD-E153-6C4B-B3E9-397452CDB132}"/>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0BC202A-E54A-9E4A-A51D-14EC8935323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45DAD42-05D7-3443-8F6D-1B882592A5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7C411F6-E6E4-1F49-A0B4-61840B4E760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71D3670-74AE-E442-897A-0B97A7CE64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3A34B90-2148-9C41-A883-765E48FEF89F}"/>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2717F9-211B-744F-8710-AF569E9B745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2C7B3ED-6307-D946-A9EE-984881F44F5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5" name="Picture 9" descr="Picture 9">
            <a:extLst>
              <a:ext uri="{FF2B5EF4-FFF2-40B4-BE49-F238E27FC236}">
                <a16:creationId xmlns:a16="http://schemas.microsoft.com/office/drawing/2014/main" id="{82125C90-E5A9-0E42-9C9A-0EAFA48654FD}"/>
              </a:ext>
            </a:extLst>
          </p:cNvPr>
          <p:cNvPicPr>
            <a:picLocks noChangeAspect="1"/>
          </p:cNvPicPr>
          <p:nvPr userDrawn="1"/>
        </p:nvPicPr>
        <p:blipFill>
          <a:blip r:embed="rId2"/>
          <a:stretch>
            <a:fillRect/>
          </a:stretch>
        </p:blipFill>
        <p:spPr>
          <a:xfrm>
            <a:off x="82296" y="4626863"/>
            <a:ext cx="1592288" cy="502920"/>
          </a:xfrm>
          <a:prstGeom prst="rect">
            <a:avLst/>
          </a:prstGeom>
          <a:ln w="12700">
            <a:miter lim="400000"/>
          </a:ln>
        </p:spPr>
      </p:pic>
      <p:pic>
        <p:nvPicPr>
          <p:cNvPr id="56" name="Picture 55">
            <a:extLst>
              <a:ext uri="{FF2B5EF4-FFF2-40B4-BE49-F238E27FC236}">
                <a16:creationId xmlns:a16="http://schemas.microsoft.com/office/drawing/2014/main" id="{7FB9FF5F-B1D7-8944-82BB-4A7A3AEAFA9E}"/>
              </a:ext>
            </a:extLst>
          </p:cNvPr>
          <p:cNvPicPr>
            <a:picLocks noChangeAspect="1"/>
          </p:cNvPicPr>
          <p:nvPr userDrawn="1"/>
        </p:nvPicPr>
        <p:blipFill>
          <a:blip r:embed="rId3"/>
          <a:srcRect/>
          <a:stretch/>
        </p:blipFill>
        <p:spPr>
          <a:xfrm>
            <a:off x="8599538" y="4806293"/>
            <a:ext cx="347472" cy="138639"/>
          </a:xfrm>
          <a:prstGeom prst="rect">
            <a:avLst/>
          </a:prstGeom>
          <a:ln w="12700">
            <a:miter lim="400000"/>
          </a:ln>
        </p:spPr>
      </p:pic>
      <p:sp>
        <p:nvSpPr>
          <p:cNvPr id="4" name="Text Placeholder 3">
            <a:extLst>
              <a:ext uri="{FF2B5EF4-FFF2-40B4-BE49-F238E27FC236}">
                <a16:creationId xmlns:a16="http://schemas.microsoft.com/office/drawing/2014/main" id="{83152F74-DBF3-9E4F-BD79-E54FBA8FF23C}"/>
              </a:ext>
            </a:extLst>
          </p:cNvPr>
          <p:cNvSpPr>
            <a:spLocks noGrp="1"/>
          </p:cNvSpPr>
          <p:nvPr>
            <p:ph type="body" sz="quarter" idx="10"/>
          </p:nvPr>
        </p:nvSpPr>
        <p:spPr>
          <a:xfrm>
            <a:off x="195262" y="1355725"/>
            <a:ext cx="4184043" cy="300196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2947749"/>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IBM sign-off">
    <p:bg>
      <p:bgPr>
        <a:solidFill>
          <a:srgbClr val="F2F3F8"/>
        </a:solidFill>
        <a:effectLst/>
      </p:bgPr>
    </p:bg>
    <p:spTree>
      <p:nvGrpSpPr>
        <p:cNvPr id="1" name=""/>
        <p:cNvGrpSpPr/>
        <p:nvPr/>
      </p:nvGrpSpPr>
      <p:grpSpPr>
        <a:xfrm>
          <a:off x="0" y="0"/>
          <a:ext cx="0" cy="0"/>
          <a:chOff x="0" y="0"/>
          <a:chExt cx="0" cy="0"/>
        </a:xfrm>
      </p:grpSpPr>
      <p:pic>
        <p:nvPicPr>
          <p:cNvPr id="1621" name="aurora-cover.png" descr="aurora-cover.png"/>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a:ln w="12700">
            <a:miter lim="400000"/>
          </a:ln>
        </p:spPr>
      </p:pic>
      <p:pic>
        <p:nvPicPr>
          <p:cNvPr id="1622" name="Picture 5" descr="Picture 5"/>
          <p:cNvPicPr>
            <a:picLocks noChangeAspect="1"/>
          </p:cNvPicPr>
          <p:nvPr/>
        </p:nvPicPr>
        <p:blipFill>
          <a:blip r:embed="rId3"/>
          <a:stretch>
            <a:fillRect/>
          </a:stretch>
        </p:blipFill>
        <p:spPr>
          <a:xfrm>
            <a:off x="3925952" y="2315616"/>
            <a:ext cx="1292096" cy="512270"/>
          </a:xfrm>
          <a:prstGeom prst="rect">
            <a:avLst/>
          </a:prstGeom>
          <a:ln w="12700">
            <a:miter lim="400000"/>
          </a:ln>
        </p:spPr>
      </p:pic>
      <p:grpSp>
        <p:nvGrpSpPr>
          <p:cNvPr id="7" name="Group 6">
            <a:extLst>
              <a:ext uri="{FF2B5EF4-FFF2-40B4-BE49-F238E27FC236}">
                <a16:creationId xmlns:a16="http://schemas.microsoft.com/office/drawing/2014/main" id="{FE06D863-609C-234D-92B9-39509E31AA23}"/>
              </a:ext>
            </a:extLst>
          </p:cNvPr>
          <p:cNvGrpSpPr/>
          <p:nvPr userDrawn="1"/>
        </p:nvGrpSpPr>
        <p:grpSpPr>
          <a:xfrm>
            <a:off x="-211344" y="-216036"/>
            <a:ext cx="9579553" cy="5572152"/>
            <a:chOff x="-211344" y="-216036"/>
            <a:chExt cx="9579553" cy="5572152"/>
          </a:xfrm>
        </p:grpSpPr>
        <p:grpSp>
          <p:nvGrpSpPr>
            <p:cNvPr id="8" name="Group 7">
              <a:extLst>
                <a:ext uri="{FF2B5EF4-FFF2-40B4-BE49-F238E27FC236}">
                  <a16:creationId xmlns:a16="http://schemas.microsoft.com/office/drawing/2014/main" id="{D045F333-B471-2E4C-8956-438F55177C1F}"/>
                </a:ext>
              </a:extLst>
            </p:cNvPr>
            <p:cNvGrpSpPr/>
            <p:nvPr userDrawn="1"/>
          </p:nvGrpSpPr>
          <p:grpSpPr>
            <a:xfrm>
              <a:off x="204788" y="-216036"/>
              <a:ext cx="8742222" cy="182880"/>
              <a:chOff x="204788" y="-201168"/>
              <a:chExt cx="8742222" cy="182880"/>
            </a:xfrm>
          </p:grpSpPr>
          <p:cxnSp>
            <p:nvCxnSpPr>
              <p:cNvPr id="41" name="Straight Connector 40">
                <a:extLst>
                  <a:ext uri="{FF2B5EF4-FFF2-40B4-BE49-F238E27FC236}">
                    <a16:creationId xmlns:a16="http://schemas.microsoft.com/office/drawing/2014/main" id="{2108D64D-226F-044D-956E-9EA13BCAB10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0392605-F422-4B45-9D56-4F39AF442AF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5906A91-94F6-CF41-8F28-24B22670790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AA4ADCA-98B5-0A4F-A7B7-CC5072CC685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BDEAC0E-F680-4449-985C-DB95D24543F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B356AE4A-07E1-8640-BE44-CE69FCB303B1}"/>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C2D1FFE-54E3-4D47-8F8D-BC0918D8B3C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3EB3E10-A636-7145-9D92-E4114EE56DD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98B25A3-B6CE-2B4A-A860-85DA013D094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3A5916D4-9784-5544-9B3C-023D32155C5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09DE7932-2B30-9940-BEEA-2AB656755958}"/>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CEC96994-86E5-DB48-A2BF-7EE2B2B9802E}"/>
                </a:ext>
              </a:extLst>
            </p:cNvPr>
            <p:cNvGrpSpPr/>
            <p:nvPr userDrawn="1"/>
          </p:nvGrpSpPr>
          <p:grpSpPr>
            <a:xfrm>
              <a:off x="204788" y="5173236"/>
              <a:ext cx="8742222" cy="182880"/>
              <a:chOff x="204788" y="-201168"/>
              <a:chExt cx="8742222" cy="182880"/>
            </a:xfrm>
          </p:grpSpPr>
          <p:cxnSp>
            <p:nvCxnSpPr>
              <p:cNvPr id="30" name="Straight Connector 29">
                <a:extLst>
                  <a:ext uri="{FF2B5EF4-FFF2-40B4-BE49-F238E27FC236}">
                    <a16:creationId xmlns:a16="http://schemas.microsoft.com/office/drawing/2014/main" id="{718F2740-71C0-1A46-9C25-68CC9ABD58D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4816854D-63E9-4548-9282-994B494B77E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37236AB-6587-6541-A26F-BEDAA7082C2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98D94CF-A28E-AC43-9512-E78FC0294F78}"/>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0101D05-59DC-9348-A7E7-0E3E666C88C6}"/>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2773A99-4CC5-EE42-960B-837BE3130A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587AD93-EF0B-0043-82FD-C1B63933B9F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D7FEFB6-257D-6349-88FF-6A2DC6E3808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833654B-8423-A646-A6F0-485AD2FF404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CDAA4BC-DD17-E640-BF92-E40E91575B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690E3725-D73A-AB4A-B15D-52CBE439B5B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1CC558FF-E3A6-FB46-A248-69960F5C912D}"/>
                </a:ext>
              </a:extLst>
            </p:cNvPr>
            <p:cNvGrpSpPr/>
            <p:nvPr userDrawn="1"/>
          </p:nvGrpSpPr>
          <p:grpSpPr>
            <a:xfrm>
              <a:off x="-211344" y="203195"/>
              <a:ext cx="182881" cy="4740007"/>
              <a:chOff x="-211344" y="203195"/>
              <a:chExt cx="182881" cy="4740007"/>
            </a:xfrm>
          </p:grpSpPr>
          <p:cxnSp>
            <p:nvCxnSpPr>
              <p:cNvPr id="21" name="Straight Connector 20">
                <a:extLst>
                  <a:ext uri="{FF2B5EF4-FFF2-40B4-BE49-F238E27FC236}">
                    <a16:creationId xmlns:a16="http://schemas.microsoft.com/office/drawing/2014/main" id="{7E616BBE-31CF-4345-A2B6-CE5D0A48DAE8}"/>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C87C166-8DC5-F945-8E3C-01E30D29C3D5}"/>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B288DA9-8FC8-5A43-B12B-5D394F3CEEB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071D595-524D-704F-8E6F-94B27D4601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B6D0778-C58D-7A45-B98C-14B7B2DBC1E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3852A91-F977-2746-BD35-311E1F9CD66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DCCA2E-B0A6-8D43-AD80-BD40E33D07B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41A5BB2-842A-E24A-B04C-84955467114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0D2402D-495D-304D-A1C1-BD1625D15AE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83432379-1E1F-0F40-B7AA-142AC10C2BF6}"/>
                </a:ext>
              </a:extLst>
            </p:cNvPr>
            <p:cNvGrpSpPr/>
            <p:nvPr userDrawn="1"/>
          </p:nvGrpSpPr>
          <p:grpSpPr>
            <a:xfrm>
              <a:off x="9185328" y="203195"/>
              <a:ext cx="182881" cy="4740007"/>
              <a:chOff x="-211344" y="203195"/>
              <a:chExt cx="182881" cy="4740007"/>
            </a:xfrm>
          </p:grpSpPr>
          <p:cxnSp>
            <p:nvCxnSpPr>
              <p:cNvPr id="12" name="Straight Connector 11">
                <a:extLst>
                  <a:ext uri="{FF2B5EF4-FFF2-40B4-BE49-F238E27FC236}">
                    <a16:creationId xmlns:a16="http://schemas.microsoft.com/office/drawing/2014/main" id="{E568A0C2-3A40-EB46-B80E-58900612C75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3A8DC86-888E-0040-B437-FFF099470C3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7E4D844-C57F-E64B-88D9-39F86E6CC99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354D7F8-B351-3C47-9AA1-D443E527A81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947421-D0DE-E744-AF6D-7212B5BE4C0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26FB10D-88AB-2043-9781-E335D0787C6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71560-6210-9A46-A70E-BF64DF419ED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E6BCE87-748F-5547-A09C-772C5C55C5A8}"/>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F81D094-05BC-6A4E-A8F3-C1B1A7D88EF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7393885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9" y="1184790"/>
            <a:ext cx="8697541" cy="1127389"/>
          </a:xfrm>
        </p:spPr>
        <p:txBody>
          <a:bodyPr lIns="0" tIns="0" rIns="0" bIns="0" anchor="b" anchorCtr="0">
            <a:noAutofit/>
          </a:bodyPr>
          <a:lstStyle>
            <a:lvl1pPr algn="l">
              <a:lnSpc>
                <a:spcPct val="100000"/>
              </a:lnSpc>
              <a:defRPr sz="3999"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6"/>
            <a:ext cx="8671610" cy="283653"/>
          </a:xfrm>
          <a:prstGeom prst="rect">
            <a:avLst/>
          </a:prstGeom>
        </p:spPr>
        <p:txBody>
          <a:bodyPr lIns="0" tIns="0" rIns="0" bIns="0" anchor="t" anchorCtr="0">
            <a:noAutofit/>
          </a:bodyPr>
          <a:lstStyle>
            <a:lvl1pPr marL="0" indent="0" algn="l">
              <a:lnSpc>
                <a:spcPct val="100000"/>
              </a:lnSpc>
              <a:spcBef>
                <a:spcPts val="0"/>
              </a:spcBef>
              <a:buNone/>
              <a:defRPr sz="2399" b="0" i="0" cap="none" baseline="0">
                <a:solidFill>
                  <a:schemeClr val="bg2"/>
                </a:solidFill>
                <a:latin typeface="IBM Plex Sans" panose="020B0503050203000203" pitchFamily="34" charset="77"/>
                <a:cs typeface="Arial" panose="020B0604020202020204" pitchFamily="34" charset="0"/>
              </a:defRPr>
            </a:lvl1pPr>
            <a:lvl2pPr marL="308533" indent="0" algn="ctr">
              <a:buNone/>
              <a:defRPr sz="1350"/>
            </a:lvl2pPr>
            <a:lvl3pPr marL="617066" indent="0" algn="ctr">
              <a:buNone/>
              <a:defRPr sz="1215"/>
            </a:lvl3pPr>
            <a:lvl4pPr marL="925598" indent="0" algn="ctr">
              <a:buNone/>
              <a:defRPr sz="1080"/>
            </a:lvl4pPr>
            <a:lvl5pPr marL="1234132" indent="0" algn="ctr">
              <a:buNone/>
              <a:defRPr sz="1080"/>
            </a:lvl5pPr>
            <a:lvl6pPr marL="1542665" indent="0" algn="ctr">
              <a:buNone/>
              <a:defRPr sz="1080"/>
            </a:lvl6pPr>
            <a:lvl7pPr marL="1851197" indent="0" algn="ctr">
              <a:buNone/>
              <a:defRPr sz="1080"/>
            </a:lvl7pPr>
            <a:lvl8pPr marL="2159730" indent="0" algn="ctr">
              <a:buNone/>
              <a:defRPr sz="1080"/>
            </a:lvl8pPr>
            <a:lvl9pPr marL="2468263"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1"/>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9"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52" indent="0" algn="r">
              <a:buFontTx/>
              <a:buNone/>
              <a:defRPr sz="1260" i="1"/>
            </a:lvl2pPr>
            <a:lvl3pPr marL="345671" indent="0" algn="r">
              <a:buFontTx/>
              <a:buNone/>
              <a:defRPr sz="1260" i="1"/>
            </a:lvl3pPr>
            <a:lvl4pPr marL="469942" indent="0" algn="r">
              <a:buFontTx/>
              <a:buNone/>
              <a:defRPr sz="1260" i="1"/>
            </a:lvl4pPr>
            <a:lvl5pPr marL="627065"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1"/>
            <a:ext cx="4104436" cy="200981"/>
          </a:xfrm>
          <a:prstGeom prst="rect">
            <a:avLst/>
          </a:prstGeom>
        </p:spPr>
        <p:txBody>
          <a:bodyPr lIns="0" tIns="0" rIns="0" bIns="0" anchor="t" anchorCtr="0">
            <a:noAutofit/>
          </a:bodyPr>
          <a:lstStyle>
            <a:lvl1pPr marL="0" marR="0" indent="0" algn="l" defTabSz="617066"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9"/>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a:xfrm>
            <a:off x="228600" y="4907015"/>
            <a:ext cx="2286000" cy="101419"/>
          </a:xfrm>
          <a:prstGeom prst="rect">
            <a:avLst/>
          </a:prstGeom>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28678177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4112">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Title and 2-Column Text - dark background">
    <p:bg>
      <p:bgPr>
        <a:solidFill>
          <a:srgbClr val="000000"/>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0160"/>
            <a:ext cx="4114800" cy="3206750"/>
          </a:xfrm>
        </p:spPr>
        <p:txBody>
          <a:bodyPr/>
          <a:lstStyle>
            <a:lvl1pPr>
              <a:defRPr b="0" i="0">
                <a:solidFill>
                  <a:srgbClr val="FFFFFF"/>
                </a:solidFill>
                <a:latin typeface="IBM Plex Sans" panose="020B0503050203000203" pitchFamily="34" charset="0"/>
              </a:defRPr>
            </a:lvl1pPr>
            <a:lvl2pPr>
              <a:defRPr b="0" i="0">
                <a:solidFill>
                  <a:srgbClr val="FFFFFF"/>
                </a:solidFill>
                <a:latin typeface="IBM Plex Sans" panose="020B0503050203000203" pitchFamily="34" charset="0"/>
              </a:defRPr>
            </a:lvl2pPr>
            <a:lvl3pPr>
              <a:defRPr b="0" i="0">
                <a:solidFill>
                  <a:srgbClr val="FFFFFF"/>
                </a:solidFill>
                <a:latin typeface="IBM Plex Sans" panose="020B0503050203000203" pitchFamily="34" charset="0"/>
              </a:defRPr>
            </a:lvl3pPr>
            <a:lvl4pPr>
              <a:defRPr b="0" i="0">
                <a:solidFill>
                  <a:srgbClr val="FFFFFF"/>
                </a:solidFill>
                <a:latin typeface="IBM Plex Sans" panose="020B0503050203000203" pitchFamily="34" charset="0"/>
              </a:defRPr>
            </a:lvl4pPr>
            <a:lvl5pPr>
              <a:defRPr b="0" i="0">
                <a:solidFill>
                  <a:srgbClr val="FFFFFF"/>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0160"/>
            <a:ext cx="4114731" cy="3206750"/>
          </a:xfrm>
        </p:spPr>
        <p:txBody>
          <a:bodyPr/>
          <a:lstStyle>
            <a:lvl1pPr>
              <a:defRPr b="0" i="0">
                <a:solidFill>
                  <a:srgbClr val="FFFFFF"/>
                </a:solidFill>
                <a:latin typeface="IBM Plex Sans" panose="020B0503050203000203" pitchFamily="34" charset="0"/>
              </a:defRPr>
            </a:lvl1pPr>
            <a:lvl2pPr>
              <a:defRPr b="0" i="0">
                <a:solidFill>
                  <a:srgbClr val="FFFFFF"/>
                </a:solidFill>
                <a:latin typeface="IBM Plex Sans" panose="020B0503050203000203" pitchFamily="34" charset="0"/>
              </a:defRPr>
            </a:lvl2pPr>
            <a:lvl3pPr>
              <a:defRPr b="0" i="0">
                <a:solidFill>
                  <a:srgbClr val="FFFFFF"/>
                </a:solidFill>
                <a:latin typeface="IBM Plex Sans" panose="020B0503050203000203" pitchFamily="34" charset="0"/>
              </a:defRPr>
            </a:lvl3pPr>
            <a:lvl4pPr>
              <a:defRPr b="0" i="0">
                <a:solidFill>
                  <a:srgbClr val="FFFFFF"/>
                </a:solidFill>
                <a:latin typeface="IBM Plex Sans" panose="020B0503050203000203" pitchFamily="34" charset="0"/>
              </a:defRPr>
            </a:lvl4pPr>
            <a:lvl5pPr>
              <a:defRPr b="0" i="0">
                <a:solidFill>
                  <a:srgbClr val="FFFFFF"/>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rgbClr val="FFFFFF"/>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a:xfrm>
            <a:off x="197183" y="4825970"/>
            <a:ext cx="2893484" cy="91440"/>
          </a:xfrm>
        </p:spPr>
        <p:txBody>
          <a:bodyPr/>
          <a:lstStyle>
            <a:lvl1pPr>
              <a:defRPr>
                <a:solidFill>
                  <a:srgbClr val="868D95"/>
                </a:solidFill>
              </a:defRPr>
            </a:lvl1pPr>
          </a:lstStyle>
          <a:p>
            <a:r>
              <a:rPr lang="en-US"/>
              <a:t>IBM CONFIDENTIAL</a:t>
            </a:r>
            <a:endParaRPr lang="en-US" b="1" dirty="0">
              <a:latin typeface="IBM Plex Sans" panose="020B0503050203000203" pitchFamily="34" charset="0"/>
            </a:endParaRPr>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32545523"/>
      </p:ext>
    </p:extLst>
  </p:cSld>
  <p:clrMapOvr>
    <a:overrideClrMapping bg1="dk1" tx1="lt1" bg2="dk2" tx2="lt2" accent1="accent1" accent2="accent2" accent3="accent3" accent4="accent4" accent5="accent5" accent6="accent6" hlink="hlink" folHlink="folHlink"/>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8" y="1184789"/>
            <a:ext cx="8697541" cy="1127389"/>
          </a:xfrm>
        </p:spPr>
        <p:txBody>
          <a:bodyPr lIns="0" tIns="0" rIns="0" bIns="0" anchor="b" anchorCtr="0">
            <a:noAutofit/>
          </a:bodyPr>
          <a:lstStyle>
            <a:lvl1pPr algn="l">
              <a:lnSpc>
                <a:spcPct val="100000"/>
              </a:lnSpc>
              <a:defRPr sz="4000"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5"/>
            <a:ext cx="8671610" cy="283653"/>
          </a:xfrm>
          <a:prstGeom prst="rect">
            <a:avLst/>
          </a:prstGeom>
        </p:spPr>
        <p:txBody>
          <a:bodyPr lIns="0" tIns="0" rIns="0" bIns="0" anchor="t" anchorCtr="0">
            <a:noAutofit/>
          </a:bodyPr>
          <a:lstStyle>
            <a:lvl1pPr marL="0" indent="0" algn="l">
              <a:lnSpc>
                <a:spcPct val="100000"/>
              </a:lnSpc>
              <a:spcBef>
                <a:spcPts val="0"/>
              </a:spcBef>
              <a:buNone/>
              <a:defRPr sz="2400" b="0" i="0" cap="none" baseline="0">
                <a:solidFill>
                  <a:schemeClr val="bg2"/>
                </a:solidFill>
                <a:latin typeface="IBM Plex Sans" panose="020B0503050203000203" pitchFamily="34" charset="77"/>
                <a:cs typeface="Arial" panose="020B0604020202020204" pitchFamily="34" charset="0"/>
              </a:defRPr>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0"/>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8"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91" indent="0" algn="r">
              <a:buFontTx/>
              <a:buNone/>
              <a:defRPr sz="1260" i="1"/>
            </a:lvl2pPr>
            <a:lvl3pPr marL="345758" indent="0" algn="r">
              <a:buFontTx/>
              <a:buNone/>
              <a:defRPr sz="1260" i="1"/>
            </a:lvl3pPr>
            <a:lvl4pPr marL="470059" indent="0" algn="r">
              <a:buFontTx/>
              <a:buNone/>
              <a:defRPr sz="1260" i="1"/>
            </a:lvl4pPr>
            <a:lvl5pPr marL="627222"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0"/>
            <a:ext cx="4104436" cy="200981"/>
          </a:xfrm>
          <a:prstGeom prst="rect">
            <a:avLst/>
          </a:prstGeom>
        </p:spPr>
        <p:txBody>
          <a:bodyPr lIns="0" tIns="0" rIns="0" bIns="0" anchor="t" anchorCtr="0">
            <a:noAutofit/>
          </a:bodyPr>
          <a:lstStyle>
            <a:lvl1pPr marL="0" marR="0" indent="0" algn="l" defTabSz="617220"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8"/>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36068946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084">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075038986"/>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Blank - Ligh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1F704C8-DCEC-AE42-B4D0-9A86DED29D1D}"/>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54A4B1CF-4596-DC4B-A534-87DA97F067BF}"/>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714626730"/>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314086227"/>
      </p:ext>
    </p:extLst>
  </p:cSld>
  <p:clrMapOvr>
    <a:overrideClrMapping bg1="lt1" tx1="dk1" bg2="lt2" tx2="dk2" accent1="accent1" accent2="accent2" accent3="accent3" accent4="accent4" accent5="accent5" accent6="accent6" hlink="hlink" folHlink="folHlink"/>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90140-43FB-C24F-880C-B8BE35F1BCB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F4CAF293-D3D4-B243-84D1-DE7B389A1775}"/>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D7E4B97-1B1D-344D-983F-A995E840D5D3}"/>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305710616"/>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0"/>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a:lnSpc>
                <a:spcPct val="90000"/>
              </a:lnSpc>
              <a:defRPr sz="9600" b="0" i="0">
                <a:latin typeface="IBM Plex Sans ExtraLight" panose="020B0303050203000203"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6"/>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4652556B-7102-7A48-B0A8-F9D27A153FD9}"/>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83B1BFD5-71D6-7943-A662-4F1B5644D97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38530330"/>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57224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2" name="Footer Placeholder 1">
            <a:extLst>
              <a:ext uri="{FF2B5EF4-FFF2-40B4-BE49-F238E27FC236}">
                <a16:creationId xmlns:a16="http://schemas.microsoft.com/office/drawing/2014/main" id="{A5AC4C5F-2F8F-5E4E-8EE6-52080C04EF7A}"/>
              </a:ext>
            </a:extLst>
          </p:cNvPr>
          <p:cNvSpPr>
            <a:spLocks noGrp="1"/>
          </p:cNvSpPr>
          <p:nvPr>
            <p:ph type="ftr" sz="quarter" idx="12"/>
          </p:nvPr>
        </p:nvSpPr>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C5D9BA7F-1940-CD48-A4DF-30BE61FD3C0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
        <p:nvSpPr>
          <p:cNvPr id="9" name="Title 8">
            <a:extLst>
              <a:ext uri="{FF2B5EF4-FFF2-40B4-BE49-F238E27FC236}">
                <a16:creationId xmlns:a16="http://schemas.microsoft.com/office/drawing/2014/main" id="{3043ACC8-F48A-D049-ABE0-B87CC560207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06125680"/>
      </p:ext>
    </p:extLst>
  </p:cSld>
  <p:clrMapOvr>
    <a:overrideClrMapping bg1="lt1" tx1="dk1" bg2="lt2" tx2="dk2" accent1="accent1" accent2="accent2" accent3="accent3" accent4="accent4" accent5="accent5" accent6="accent6" hlink="hlink" folHlink="folHlink"/>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Leading Title and Subtitle">
    <p:bg>
      <p:bgPr>
        <a:solidFill>
          <a:schemeClr val="tx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83259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6" name="Title 5">
            <a:extLst>
              <a:ext uri="{FF2B5EF4-FFF2-40B4-BE49-F238E27FC236}">
                <a16:creationId xmlns:a16="http://schemas.microsoft.com/office/drawing/2014/main" id="{3724E524-E40E-0149-AF3D-82E8DB368AB9}"/>
              </a:ext>
            </a:extLst>
          </p:cNvPr>
          <p:cNvSpPr>
            <a:spLocks noGrp="1"/>
          </p:cNvSpPr>
          <p:nvPr>
            <p:ph type="title"/>
          </p:nvPr>
        </p:nvSpPr>
        <p:spPr>
          <a:xfrm>
            <a:off x="219701" y="391781"/>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E7F91217-EF33-204C-900E-A9234E21CCD6}"/>
              </a:ext>
            </a:extLst>
          </p:cNvPr>
          <p:cNvSpPr>
            <a:spLocks noGrp="1"/>
          </p:cNvSpPr>
          <p:nvPr>
            <p:ph type="ftr" sz="quarter" idx="12"/>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3372EBD4-5116-7040-A6CF-AFEAED3C1EA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529827248"/>
      </p:ext>
    </p:extLst>
  </p:cSld>
  <p:clrMapOvr>
    <a:overrideClrMapping bg1="lt1" tx1="dk1" bg2="lt2" tx2="dk2" accent1="accent1" accent2="accent2" accent3="accent3" accent4="accent4" accent5="accent5" accent6="accent6" hlink="hlink" folHlink="folHlink"/>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398920379"/>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tx1"/>
                </a:solidFill>
                <a:latin typeface="IBM Plex Sans" panose="020B0503050203000203" pitchFamily="34" charset="77"/>
              </a:defRPr>
            </a:lvl1pPr>
            <a:lvl2pPr>
              <a:defRPr sz="1400" b="0" i="0">
                <a:solidFill>
                  <a:schemeClr val="tx1"/>
                </a:solidFill>
                <a:latin typeface="IBM Plex Sans" panose="020B0503050203000203" pitchFamily="34" charset="77"/>
              </a:defRPr>
            </a:lvl2pPr>
            <a:lvl3pPr>
              <a:defRPr sz="1400" b="0" i="0">
                <a:solidFill>
                  <a:schemeClr val="tx1"/>
                </a:solidFill>
                <a:latin typeface="IBM Plex Sans" panose="020B0503050203000203" pitchFamily="34" charset="77"/>
              </a:defRPr>
            </a:lvl3pPr>
            <a:lvl4pPr>
              <a:defRPr sz="1400" b="0" i="0">
                <a:solidFill>
                  <a:schemeClr val="tx1"/>
                </a:solidFill>
                <a:latin typeface="IBM Plex Sans" panose="020B0503050203000203" pitchFamily="34" charset="77"/>
              </a:defRPr>
            </a:lvl4pPr>
            <a:lvl5pPr>
              <a:defRPr sz="1400" b="0" i="0">
                <a:solidFill>
                  <a:schemeClr val="tx1"/>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945710594"/>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2 Column Content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2"/>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84E6E61-FB80-BD4F-A952-BBAB7FFDE90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A784A2D0-D516-5042-B81B-85A38190971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466380584"/>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nd 2 Column Content - Light Bkg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tx1"/>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C744D4B-3E32-F748-8255-3A3DA55D5C9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F9ACE6B4-04C9-1744-82D7-C508FD8ABE4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54142202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bg2"/>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415299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1_Title, Text, and Half-page Photo">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2">
              <a:lumMod val="95000"/>
            </a:schemeClr>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bg2"/>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3406845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solidFill>
            <a:schemeClr val="tx1"/>
          </a:solid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736600" y="214800"/>
            <a:ext cx="8178800" cy="299550"/>
          </a:xfrm>
        </p:spPr>
        <p:txBody>
          <a:bodyPr/>
          <a:lstStyle>
            <a:lvl1pPr>
              <a:defRPr sz="1600" b="0" i="0">
                <a:solidFill>
                  <a:schemeClr val="bg2"/>
                </a:solidFill>
                <a:latin typeface="IBM Plex Sans" panose="020B0503050203000203" pitchFamily="34" charset="77"/>
              </a:defRPr>
            </a:lvl1pPr>
          </a:lstStyle>
          <a:p>
            <a:r>
              <a:rPr lang="en-US" dirty="0"/>
              <a:t>Click to edit Master header 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89"/>
            <a:ext cx="8686800" cy="246221"/>
          </a:xfrm>
        </p:spPr>
        <p:txBody>
          <a:bodyPr wrap="square" lIns="0" tIns="0" rIns="0" bIns="0">
            <a:spAutoFit/>
          </a:bodyPr>
          <a:lstStyle>
            <a:lvl1pPr>
              <a:defRPr lang="en-US" sz="1600" b="0" i="0" dirty="0">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346485"/>
            <a:ext cx="8686800" cy="0"/>
          </a:xfrm>
          <a:prstGeom prst="line">
            <a:avLst/>
          </a:prstGeom>
          <a:ln w="9525">
            <a:solidFill>
              <a:schemeClr val="bg2">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453400"/>
            <a:ext cx="8686800" cy="274538"/>
          </a:xfrm>
        </p:spPr>
        <p:txBody>
          <a:bodyPr wrap="square" lIns="0" tIns="0" rIns="0" bIns="0" anchor="ctr" anchorCtr="0">
            <a:noAutofit/>
          </a:bodyPr>
          <a:lstStyle>
            <a:lvl1pPr algn="ctr">
              <a:defRPr lang="en-US" sz="1000" b="0" i="0" dirty="0">
                <a:solidFill>
                  <a:schemeClr val="bg2">
                    <a:lumMod val="65000"/>
                  </a:schemeClr>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0"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29"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8"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7"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0"/>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42" name="Footer Placeholder 41">
            <a:extLst>
              <a:ext uri="{FF2B5EF4-FFF2-40B4-BE49-F238E27FC236}">
                <a16:creationId xmlns:a16="http://schemas.microsoft.com/office/drawing/2014/main" id="{315097EC-7D14-404A-9A11-E94DF36EBF6F}"/>
              </a:ext>
            </a:extLst>
          </p:cNvPr>
          <p:cNvSpPr>
            <a:spLocks noGrp="1"/>
          </p:cNvSpPr>
          <p:nvPr>
            <p:ph type="ftr" sz="quarter" idx="29"/>
          </p:nvPr>
        </p:nvSpPr>
        <p:spPr/>
        <p:txBody>
          <a:bodyPr/>
          <a:lstStyle/>
          <a:p>
            <a:r>
              <a:rPr lang="en-US"/>
              <a:t>IBM CONFIDENTIAL</a:t>
            </a:r>
            <a:endParaRPr lang="en-US" dirty="0"/>
          </a:p>
        </p:txBody>
      </p:sp>
      <p:sp>
        <p:nvSpPr>
          <p:cNvPr id="43" name="Slide Number Placeholder 42">
            <a:extLst>
              <a:ext uri="{FF2B5EF4-FFF2-40B4-BE49-F238E27FC236}">
                <a16:creationId xmlns:a16="http://schemas.microsoft.com/office/drawing/2014/main" id="{1E4682EF-A89E-3344-9E32-69BE5872BF5B}"/>
              </a:ext>
            </a:extLst>
          </p:cNvPr>
          <p:cNvSpPr>
            <a:spLocks noGrp="1"/>
          </p:cNvSpPr>
          <p:nvPr>
            <p:ph type="sldNum" sz="quarter" idx="30"/>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4050806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0024" y="1796706"/>
            <a:ext cx="8715375" cy="954100"/>
          </a:xfrm>
        </p:spPr>
        <p:txBody>
          <a:bodyPr anchor="ctr" anchorCtr="0">
            <a:noAutofit/>
          </a:bodyPr>
          <a:lstStyle>
            <a:lvl1pPr algn="ct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015808204"/>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195872449"/>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5"/>
            <a:ext cx="4114800" cy="221599"/>
          </a:xfrm>
        </p:spPr>
        <p:txBody>
          <a:bodyPr/>
          <a:lstStyle>
            <a:lvl1pPr>
              <a:defRPr lang="en-US" sz="1600" b="0" dirty="0">
                <a:solidFill>
                  <a:schemeClr val="bg1"/>
                </a:solidFill>
                <a:latin typeface="IBM Plex Sans" charset="0"/>
                <a:ea typeface="IBM Plex Sans" charset="0"/>
                <a:cs typeface="IBM Plex Sans"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marL="0" indent="0" algn="l" rtl="0" eaLnBrk="1" fontAlgn="base" hangingPunct="1">
              <a:lnSpc>
                <a:spcPct val="90000"/>
              </a:lnSpc>
              <a:spcBef>
                <a:spcPts val="1100"/>
              </a:spcBef>
              <a:spcAft>
                <a:spcPct val="0"/>
              </a:spcAft>
              <a:buClr>
                <a:srgbClr val="6D6E70"/>
              </a:buClr>
              <a:buSzPct val="90000"/>
              <a:buFont typeface="Wingdings" pitchFamily="2" charset="2"/>
              <a:buNone/>
              <a:defRPr lang="en-US" sz="9600" dirty="0">
                <a:gradFill>
                  <a:gsLst>
                    <a:gs pos="70000">
                      <a:schemeClr val="accent3"/>
                    </a:gs>
                    <a:gs pos="0">
                      <a:schemeClr val="accent2"/>
                    </a:gs>
                  </a:gsLst>
                  <a:lin ang="18000000" scaled="0"/>
                </a:gradFill>
                <a:latin typeface="IBM Plex Sans ExtraLight" panose="020B0303050203000203" pitchFamily="34" charset="0"/>
                <a:ea typeface="IBM Plex Sans" charset="0"/>
                <a:cs typeface="IBM Plex Sans" charset="0"/>
              </a:defRPr>
            </a:lvl1pPr>
          </a:lstStyle>
          <a:p>
            <a:pPr lvl="0"/>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1960164"/>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18DD3F5-A615-5144-BB67-F7F4A04E0BD2}"/>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B804940-768B-844E-98D7-A740F04B1F7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31861443"/>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51464-A707-974F-86DB-20EFC02493AC}"/>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5740" y="1537427"/>
            <a:ext cx="8686799" cy="954100"/>
          </a:xfrm>
        </p:spPr>
        <p:txBody>
          <a:bodyPr>
            <a:noAutofit/>
          </a:bodyPr>
          <a:lstStyle>
            <a:lvl1pP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29" name="Text Placeholder 28"/>
          <p:cNvSpPr>
            <a:spLocks noGrp="1"/>
          </p:cNvSpPr>
          <p:nvPr userDrawn="1">
            <p:ph type="body" sz="quarter" idx="13"/>
          </p:nvPr>
        </p:nvSpPr>
        <p:spPr>
          <a:xfrm>
            <a:off x="229932" y="1294176"/>
            <a:ext cx="8662607" cy="233395"/>
          </a:xfrm>
          <a:prstGeom prst="rect">
            <a:avLst/>
          </a:prstGeom>
        </p:spPr>
        <p:txBody>
          <a:bodyPr lIns="0" tIns="0" rIns="0" bIns="0" anchor="t" anchorCtr="0">
            <a:normAutofit/>
          </a:bodyPr>
          <a:lstStyle>
            <a:lvl1pPr marL="0" indent="0">
              <a:lnSpc>
                <a:spcPct val="100000"/>
              </a:lnSpc>
              <a:buFontTx/>
              <a:buNone/>
              <a:defRPr sz="1400" b="0" i="0" cap="none" baseline="0">
                <a:solidFill>
                  <a:schemeClr val="bg2"/>
                </a:solidFill>
                <a:latin typeface="IBM Plex Sans" panose="020B0503050203000203" pitchFamily="34" charset="77"/>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r>
              <a:rPr lang="en-US" dirty="0"/>
              <a:t>Edit Master text styles</a:t>
            </a:r>
          </a:p>
        </p:txBody>
      </p:sp>
      <p:sp>
        <p:nvSpPr>
          <p:cNvPr id="6" name="Footer Placeholder 5">
            <a:extLst>
              <a:ext uri="{FF2B5EF4-FFF2-40B4-BE49-F238E27FC236}">
                <a16:creationId xmlns:a16="http://schemas.microsoft.com/office/drawing/2014/main" id="{E236567B-B495-324F-A593-AE52BC348479}"/>
              </a:ext>
            </a:extLst>
          </p:cNvPr>
          <p:cNvSpPr>
            <a:spLocks noGrp="1"/>
          </p:cNvSpPr>
          <p:nvPr>
            <p:ph type="ftr" sz="quarter" idx="14"/>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A278B10E-F9EF-704D-9706-44A1EB2B55E4}"/>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051021889"/>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8BA119-B818-1741-B2A1-3501E39C78D6}"/>
              </a:ext>
            </a:extLst>
          </p:cNvPr>
          <p:cNvPicPr>
            <a:picLocks noChangeAspect="1"/>
          </p:cNvPicPr>
          <p:nvPr userDrawn="1"/>
        </p:nvPicPr>
        <p:blipFill>
          <a:blip r:embed="rId2"/>
          <a:stretch>
            <a:fillRect/>
          </a:stretch>
        </p:blipFill>
        <p:spPr>
          <a:xfrm>
            <a:off x="1" y="0"/>
            <a:ext cx="9144000" cy="2590800"/>
          </a:xfrm>
          <a:prstGeom prst="rect">
            <a:avLst/>
          </a:prstGeom>
        </p:spPr>
      </p:pic>
      <p:sp>
        <p:nvSpPr>
          <p:cNvPr id="2" name="Title 1"/>
          <p:cNvSpPr>
            <a:spLocks noGrp="1"/>
          </p:cNvSpPr>
          <p:nvPr userDrawn="1">
            <p:ph type="title" hasCustomPrompt="1"/>
          </p:nvPr>
        </p:nvSpPr>
        <p:spPr>
          <a:xfrm>
            <a:off x="202402" y="822325"/>
            <a:ext cx="8712998" cy="824937"/>
          </a:xfrm>
        </p:spPr>
        <p:txBody>
          <a:bodyPr>
            <a:noAutofit/>
          </a:bodyPr>
          <a:lstStyle>
            <a:lvl1pPr algn="ctr">
              <a:lnSpc>
                <a:spcPct val="100000"/>
              </a:lnSpc>
              <a:defRPr sz="4000" b="0" i="0">
                <a:solidFill>
                  <a:schemeClr val="bg2"/>
                </a:solidFill>
                <a:latin typeface="IBM Plex Sans" panose="020B0503050203000203" pitchFamily="34" charset="77"/>
              </a:defRPr>
            </a:lvl1pPr>
          </a:lstStyle>
          <a:p>
            <a:r>
              <a:rPr lang="en-US" dirty="0"/>
              <a:t>Edit master call to action title</a:t>
            </a:r>
          </a:p>
        </p:txBody>
      </p:sp>
      <p:sp>
        <p:nvSpPr>
          <p:cNvPr id="7" name="Footer Placeholder 6">
            <a:extLst>
              <a:ext uri="{FF2B5EF4-FFF2-40B4-BE49-F238E27FC236}">
                <a16:creationId xmlns:a16="http://schemas.microsoft.com/office/drawing/2014/main" id="{BEA5060C-237B-D84A-ACB4-D2AD42500272}"/>
              </a:ext>
            </a:extLst>
          </p:cNvPr>
          <p:cNvSpPr>
            <a:spLocks noGrp="1"/>
          </p:cNvSpPr>
          <p:nvPr>
            <p:ph type="ftr" sz="quarter" idx="10"/>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8D452E02-FC7F-584C-8D2A-7F8B04860ED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86635804"/>
      </p:ext>
    </p:extLst>
  </p:cSld>
  <p:clrMapOvr>
    <a:masterClrMapping/>
  </p:clrMapOvr>
  <p:extLst>
    <p:ext uri="{DCECCB84-F9BA-43D5-87BE-67443E8EF086}">
      <p15:sldGuideLst xmlns:p15="http://schemas.microsoft.com/office/powerpoint/2012/main"/>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Quote - Black Bkdgd">
    <p:bg>
      <p:bgPr>
        <a:solidFill>
          <a:srgbClr val="010203"/>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bg2"/>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F5B318FD-189F-944F-8E79-C6285C78C8B6}"/>
              </a:ext>
            </a:extLst>
          </p:cNvPr>
          <p:cNvSpPr>
            <a:spLocks noGrp="1"/>
          </p:cNvSpPr>
          <p:nvPr>
            <p:ph type="ftr" sz="quarter" idx="14"/>
          </p:nvPr>
        </p:nvSpPr>
        <p:spPr/>
        <p:txBody>
          <a:bodyPr/>
          <a:lstStyle/>
          <a:p>
            <a:r>
              <a:rPr lang="en-US"/>
              <a:t>IBM CONFIDENTIAL</a:t>
            </a:r>
            <a:endParaRPr lang="en-US" dirty="0"/>
          </a:p>
        </p:txBody>
      </p:sp>
      <p:sp>
        <p:nvSpPr>
          <p:cNvPr id="10" name="Slide Number Placeholder 9">
            <a:extLst>
              <a:ext uri="{FF2B5EF4-FFF2-40B4-BE49-F238E27FC236}">
                <a16:creationId xmlns:a16="http://schemas.microsoft.com/office/drawing/2014/main" id="{066FE05A-56C1-5A42-A7F1-FDF465EC7BF6}"/>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065686489"/>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Quote - Light">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tx1"/>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lum bright="30000"/>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4B6FD979-AE96-574A-A8FF-F819499E9F41}"/>
              </a:ext>
            </a:extLst>
          </p:cNvPr>
          <p:cNvSpPr>
            <a:spLocks noGrp="1"/>
          </p:cNvSpPr>
          <p:nvPr>
            <p:ph type="ftr" sz="quarter" idx="14"/>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0AF46F35-AAC6-0249-B57E-63C9C254592D}"/>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511044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0" y="0"/>
            <a:ext cx="4572000" cy="5143500"/>
          </a:xfrm>
          <a:noFill/>
        </p:spPr>
        <p:txBody>
          <a:bodyPr tIns="1005840"/>
          <a:lstStyle>
            <a:lvl1pPr marL="0" indent="0" algn="ctr">
              <a:spcBef>
                <a:spcPts val="0"/>
              </a:spcBef>
              <a:buFontTx/>
              <a:buNone/>
              <a:defRPr b="0" i="0">
                <a:solidFill>
                  <a:schemeClr val="bg2"/>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8" y="880710"/>
            <a:ext cx="2486718" cy="3648577"/>
          </a:xfrm>
        </p:spPr>
        <p:txBody>
          <a:bodyPr/>
          <a:lstStyle>
            <a:lvl1pPr marL="4287" indent="0">
              <a:lnSpc>
                <a:spcPct val="90000"/>
              </a:lnSpc>
              <a:spcBef>
                <a:spcPts val="2700"/>
              </a:spcBef>
              <a:buNone/>
              <a:tabLst/>
              <a:defRPr b="0" i="0">
                <a:solidFill>
                  <a:schemeClr val="bg2"/>
                </a:solidFill>
                <a:latin typeface="IBM Plex Sans" panose="020B0503050203000203" pitchFamily="34" charset="77"/>
              </a:defRPr>
            </a:lvl1pPr>
            <a:lvl2pPr marL="4287" indent="0">
              <a:buNone/>
              <a:tabLst/>
              <a:defRPr b="0" i="0">
                <a:solidFill>
                  <a:schemeClr val="bg1"/>
                </a:solidFill>
                <a:latin typeface="IBM Plex Sans Medium" panose="020B0503050203000203" pitchFamily="34" charset="77"/>
              </a:defRPr>
            </a:lvl2pPr>
            <a:lvl3pPr marL="4287" indent="0">
              <a:buNone/>
              <a:tabLst/>
              <a:defRPr b="0" i="0">
                <a:solidFill>
                  <a:schemeClr val="bg1"/>
                </a:solidFill>
                <a:latin typeface="IBM Plex Sans Medium" panose="020B0503050203000203" pitchFamily="34" charset="77"/>
              </a:defRPr>
            </a:lvl3pPr>
            <a:lvl4pPr marL="4287" indent="0">
              <a:buNone/>
              <a:tabLst/>
              <a:defRPr b="0" i="0">
                <a:solidFill>
                  <a:schemeClr val="bg1"/>
                </a:solidFill>
                <a:latin typeface="IBM Plex Sans Medium" panose="020B0503050203000203" pitchFamily="34" charset="77"/>
              </a:defRPr>
            </a:lvl4pPr>
            <a:lvl5pPr marL="4287"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5" name="Footer Placeholder 4">
            <a:extLst>
              <a:ext uri="{FF2B5EF4-FFF2-40B4-BE49-F238E27FC236}">
                <a16:creationId xmlns:a16="http://schemas.microsoft.com/office/drawing/2014/main" id="{7671A105-193D-B049-AD33-72F58D8145D5}"/>
              </a:ext>
            </a:extLst>
          </p:cNvPr>
          <p:cNvSpPr>
            <a:spLocks noGrp="1"/>
          </p:cNvSpPr>
          <p:nvPr>
            <p:ph type="ftr" sz="quarter" idx="13"/>
          </p:nvPr>
        </p:nvSpPr>
        <p:spPr/>
        <p:txBody>
          <a:bodyPr/>
          <a:lstStyle/>
          <a:p>
            <a:r>
              <a:rPr lang="en-US"/>
              <a:t>IBM CONFIDENTIAL</a:t>
            </a:r>
            <a:endParaRPr lang="en-US" dirty="0"/>
          </a:p>
        </p:txBody>
      </p:sp>
      <p:sp>
        <p:nvSpPr>
          <p:cNvPr id="11" name="Slide Number Placeholder 10">
            <a:extLst>
              <a:ext uri="{FF2B5EF4-FFF2-40B4-BE49-F238E27FC236}">
                <a16:creationId xmlns:a16="http://schemas.microsoft.com/office/drawing/2014/main" id="{3968B5A8-C923-A448-B172-41F92C0D52FC}"/>
              </a:ext>
            </a:extLst>
          </p:cNvPr>
          <p:cNvSpPr>
            <a:spLocks noGrp="1"/>
          </p:cNvSpPr>
          <p:nvPr>
            <p:ph type="sldNum" sz="quarter" idx="14"/>
          </p:nvPr>
        </p:nvSpPr>
        <p:spPr/>
        <p:txBody>
          <a:bodyPr/>
          <a:lstStyle/>
          <a:p>
            <a:fld id="{211F90E4-B54D-634F-995B-5A43DEA426D3}" type="slidenum">
              <a:rPr lang="en-US" smtClean="0"/>
              <a:pPr/>
              <a:t>‹#›</a:t>
            </a:fld>
            <a:endParaRPr lang="en-US" dirty="0"/>
          </a:p>
        </p:txBody>
      </p:sp>
      <p:sp>
        <p:nvSpPr>
          <p:cNvPr id="2" name="Title 1"/>
          <p:cNvSpPr>
            <a:spLocks noGrp="1"/>
          </p:cNvSpPr>
          <p:nvPr>
            <p:ph type="title"/>
          </p:nvPr>
        </p:nvSpPr>
        <p:spPr>
          <a:xfrm>
            <a:off x="228600" y="203370"/>
            <a:ext cx="4343401" cy="310982"/>
          </a:xfrm>
        </p:spPr>
        <p:txBody>
          <a:bodyPr/>
          <a:lstStyle>
            <a:lvl1pPr>
              <a:lnSpc>
                <a:spcPct val="90000"/>
              </a:lnSpc>
              <a:defRPr b="0" i="0">
                <a:solidFill>
                  <a:schemeClr val="bg2"/>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12362191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2" y="2355003"/>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350125"/>
            <a:ext cx="162873" cy="148133"/>
          </a:xfrm>
          <a:prstGeom prst="rect">
            <a:avLst/>
          </a:prstGeom>
        </p:spPr>
      </p:pic>
      <p:sp>
        <p:nvSpPr>
          <p:cNvPr id="47" name="TextBox 46"/>
          <p:cNvSpPr txBox="1"/>
          <p:nvPr/>
        </p:nvSpPr>
        <p:spPr>
          <a:xfrm>
            <a:off x="468022" y="2555865"/>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3" y="2551100"/>
            <a:ext cx="162873" cy="148133"/>
          </a:xfrm>
          <a:prstGeom prst="rect">
            <a:avLst/>
          </a:prstGeom>
        </p:spPr>
      </p:pic>
      <p:sp>
        <p:nvSpPr>
          <p:cNvPr id="45" name="TextBox 44"/>
          <p:cNvSpPr txBox="1"/>
          <p:nvPr userDrawn="1"/>
        </p:nvSpPr>
        <p:spPr>
          <a:xfrm>
            <a:off x="468022" y="2957589"/>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6" y="3120390"/>
            <a:ext cx="228051" cy="205418"/>
          </a:xfrm>
          <a:prstGeom prst="rect">
            <a:avLst/>
          </a:prstGeom>
        </p:spPr>
      </p:pic>
      <p:sp>
        <p:nvSpPr>
          <p:cNvPr id="44" name="TextBox 43"/>
          <p:cNvSpPr txBox="1"/>
          <p:nvPr userDrawn="1"/>
        </p:nvSpPr>
        <p:spPr>
          <a:xfrm>
            <a:off x="468023" y="3158451"/>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0" y="3326746"/>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0" y="3890289"/>
            <a:ext cx="7122703" cy="9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2" y="2141277"/>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7" y="1234440"/>
            <a:ext cx="8358796" cy="784830"/>
          </a:xfrm>
          <a:prstGeom prst="rect">
            <a:avLst/>
          </a:prstGeom>
          <a:noFill/>
        </p:spPr>
        <p:txBody>
          <a:bodyPr wrap="square" rtlCol="0">
            <a:spAutoFit/>
          </a:bodyPr>
          <a:lstStyle/>
          <a:p>
            <a:pPr algn="l"/>
            <a:r>
              <a:rPr lang="en-US" sz="4500"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2"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752076"/>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572138"/>
            <a:ext cx="662940" cy="246839"/>
          </a:xfrm>
          <a:prstGeom prst="rect">
            <a:avLst/>
          </a:prstGeom>
        </p:spPr>
      </p:pic>
    </p:spTree>
    <p:extLst>
      <p:ext uri="{BB962C8B-B14F-4D97-AF65-F5344CB8AC3E}">
        <p14:creationId xmlns:p14="http://schemas.microsoft.com/office/powerpoint/2010/main" val="26907509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userDrawn="1">
  <p:cSld name="Section Divider">
    <p:bg>
      <p:bgPr>
        <a:solidFill>
          <a:srgbClr val="1D364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l="63757" t="44138" b="14099"/>
          <a:stretch/>
        </p:blipFill>
        <p:spPr>
          <a:xfrm>
            <a:off x="5829300" y="2320349"/>
            <a:ext cx="3312263" cy="2148099"/>
          </a:xfrm>
          <a:prstGeom prst="rect">
            <a:avLst/>
          </a:prstGeom>
        </p:spPr>
      </p:pic>
      <p:sp>
        <p:nvSpPr>
          <p:cNvPr id="2" name="Title 1"/>
          <p:cNvSpPr>
            <a:spLocks noGrp="1"/>
          </p:cNvSpPr>
          <p:nvPr userDrawn="1">
            <p:ph type="title" hasCustomPrompt="1"/>
          </p:nvPr>
        </p:nvSpPr>
        <p:spPr>
          <a:xfrm>
            <a:off x="433552" y="1537426"/>
            <a:ext cx="8259134" cy="954100"/>
          </a:xfrm>
        </p:spPr>
        <p:txBody>
          <a:bodyPr>
            <a:noAutofit/>
          </a:bodyPr>
          <a:lstStyle>
            <a:lvl1pPr>
              <a:lnSpc>
                <a:spcPct val="85000"/>
              </a:lnSpc>
              <a:defRPr sz="3960" b="1" i="0" baseline="0">
                <a:solidFill>
                  <a:schemeClr val="bg1"/>
                </a:solidFill>
                <a:latin typeface="IBM Plex Sans" panose="020B0503050203000203" pitchFamily="34" charset="0"/>
              </a:defRPr>
            </a:lvl1pPr>
          </a:lstStyle>
          <a:p>
            <a:r>
              <a:rPr lang="en-US" dirty="0"/>
              <a:t>Edit master section title</a:t>
            </a:r>
          </a:p>
        </p:txBody>
      </p:sp>
      <p:sp>
        <p:nvSpPr>
          <p:cNvPr id="29" name="Text Placeholder 28"/>
          <p:cNvSpPr>
            <a:spLocks noGrp="1"/>
          </p:cNvSpPr>
          <p:nvPr userDrawn="1">
            <p:ph type="body" sz="quarter" idx="13"/>
          </p:nvPr>
        </p:nvSpPr>
        <p:spPr>
          <a:xfrm>
            <a:off x="456961" y="1339504"/>
            <a:ext cx="8227585" cy="233395"/>
          </a:xfrm>
          <a:prstGeom prst="rect">
            <a:avLst/>
          </a:prstGeom>
        </p:spPr>
        <p:txBody>
          <a:bodyPr lIns="0" tIns="0" rIns="0" bIns="0" anchor="t" anchorCtr="0">
            <a:normAutofit/>
          </a:bodyPr>
          <a:lstStyle>
            <a:lvl1pPr marL="0" indent="0">
              <a:lnSpc>
                <a:spcPct val="100000"/>
              </a:lnSpc>
              <a:buFontTx/>
              <a:buNone/>
              <a:defRPr sz="1260" cap="all" baseline="0">
                <a:solidFill>
                  <a:schemeClr val="bg1"/>
                </a:solidFill>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endParaRPr lang="en-US" dirty="0"/>
          </a:p>
        </p:txBody>
      </p:sp>
      <p:cxnSp>
        <p:nvCxnSpPr>
          <p:cNvPr id="8" name="Straight Connector 7"/>
          <p:cNvCxnSpPr/>
          <p:nvPr userDrawn="1"/>
        </p:nvCxnSpPr>
        <p:spPr>
          <a:xfrm>
            <a:off x="454570" y="1159949"/>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328443"/>
      </p:ext>
    </p:extLst>
  </p:cSld>
  <p:clrMapOvr>
    <a:masterClrMapping/>
  </p:clrMapOvr>
  <p:extLst>
    <p:ext uri="{DCECCB84-F9BA-43D5-87BE-67443E8EF086}">
      <p15:sldGuideLst xmlns:p15="http://schemas.microsoft.com/office/powerpoint/2012/main"/>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546158" algn="dec"/>
              </a:tabLst>
              <a:defRPr sz="990"/>
            </a:lvl1pPr>
            <a:lvl2pPr marL="155734" indent="-1557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11480" rtl="0" eaLnBrk="1" fontAlgn="auto" latinLnBrk="0" hangingPunct="1">
              <a:lnSpc>
                <a:spcPct val="100000"/>
              </a:lnSpc>
              <a:spcBef>
                <a:spcPts val="0"/>
              </a:spcBef>
              <a:spcAft>
                <a:spcPts val="0"/>
              </a:spcAft>
              <a:buClrTx/>
              <a:buSzTx/>
              <a:buFont typeface="Arial"/>
              <a:buNone/>
              <a:tabLst>
                <a:tab pos="3621024" algn="r"/>
              </a:tabLst>
              <a:defRPr/>
            </a:pPr>
            <a:r>
              <a:rPr lang="en-US"/>
              <a:t>Click to edit Master text styles</a:t>
            </a:r>
          </a:p>
        </p:txBody>
      </p:sp>
    </p:spTree>
    <p:extLst>
      <p:ext uri="{BB962C8B-B14F-4D97-AF65-F5344CB8AC3E}">
        <p14:creationId xmlns:p14="http://schemas.microsoft.com/office/powerpoint/2010/main" val="1671851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219456" y="1243584"/>
            <a:ext cx="4133088" cy="3252216"/>
          </a:xfrm>
        </p:spPr>
        <p:txBody>
          <a:bodyPr rIns="228600"/>
          <a:lstStyle>
            <a:lvl1pPr>
              <a:spcBef>
                <a:spcPts val="600"/>
              </a:spcBef>
              <a:defRPr sz="1400">
                <a:solidFill>
                  <a:schemeClr val="tx1"/>
                </a:solidFill>
              </a:defRPr>
            </a:lvl1pPr>
            <a:lvl2pPr>
              <a:spcBef>
                <a:spcPts val="600"/>
              </a:spcBef>
              <a:buClrTx/>
              <a:defRPr sz="1400">
                <a:solidFill>
                  <a:schemeClr val="tx1"/>
                </a:solidFill>
              </a:defRPr>
            </a:lvl2pPr>
            <a:lvl3pPr>
              <a:spcBef>
                <a:spcPts val="600"/>
              </a:spcBef>
              <a:buClrTx/>
              <a:defRPr sz="1400">
                <a:solidFill>
                  <a:schemeClr val="tx1"/>
                </a:solidFill>
              </a:defRPr>
            </a:lvl3pPr>
            <a:lvl4pPr>
              <a:spcBef>
                <a:spcPts val="600"/>
              </a:spcBef>
              <a:buClrTx/>
              <a:defRPr sz="1400">
                <a:solidFill>
                  <a:schemeClr val="tx1"/>
                </a:solidFill>
              </a:defRPr>
            </a:lvl4pPr>
            <a:lvl5pPr>
              <a:spcBef>
                <a:spcPts val="600"/>
              </a:spcBef>
              <a:buClrTx/>
              <a:defRPr sz="1400">
                <a:solidFill>
                  <a:schemeClr val="tx1"/>
                </a:solidFill>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AF699616-2B23-204C-A29B-C7BDD48032C9}"/>
              </a:ext>
            </a:extLst>
          </p:cNvPr>
          <p:cNvCxnSpPr>
            <a:cxnSpLocks/>
          </p:cNvCxnSpPr>
          <p:nvPr userDrawn="1"/>
        </p:nvCxnSpPr>
        <p:spPr>
          <a:xfrm>
            <a:off x="4564049" y="1289050"/>
            <a:ext cx="0" cy="34544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Footer Placeholder 3">
            <a:extLst>
              <a:ext uri="{FF2B5EF4-FFF2-40B4-BE49-F238E27FC236}">
                <a16:creationId xmlns:a16="http://schemas.microsoft.com/office/drawing/2014/main" id="{8C101B73-C9C5-BE4D-8B68-CA22C596051F}"/>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BD3FB746-B00D-A04E-99D0-BBC7AFA9950E}"/>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3450193"/>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4FD4C6D4-EB39-DB4A-BE2B-33186066F182}"/>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385A03A-04F4-344D-9D83-62D31A80C833}"/>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85866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_title, text (four columns)">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6858000" y="0"/>
            <a:ext cx="2286000" cy="5143500"/>
          </a:xfrm>
        </p:spPr>
        <p:txBody>
          <a:bodyPr/>
          <a:lstStyle>
            <a:lvl1pPr>
              <a:defRPr>
                <a:solidFill>
                  <a:schemeClr val="tx1"/>
                </a:solidFill>
              </a:defRPr>
            </a:lvl1pPr>
          </a:lstStyle>
          <a:p>
            <a:r>
              <a:rPr lang="en-US" dirty="0"/>
              <a:t>Insert pic here</a:t>
            </a:r>
          </a:p>
        </p:txBody>
      </p:sp>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43584"/>
            <a:ext cx="1837944" cy="3252216"/>
          </a:xfrm>
        </p:spPr>
        <p:txBody>
          <a:bodyPr/>
          <a:lstStyle>
            <a:lvl1pPr>
              <a:spcBef>
                <a:spcPts val="1100"/>
              </a:spcBef>
              <a:buClrTx/>
              <a:defRPr sz="1000" b="0">
                <a:solidFill>
                  <a:schemeClr val="tx1"/>
                </a:solidFill>
              </a:defRPr>
            </a:lvl1pPr>
            <a:lvl2pPr>
              <a:spcBef>
                <a:spcPts val="1100"/>
              </a:spcBef>
              <a:buClrTx/>
              <a:defRPr sz="1000" b="0">
                <a:solidFill>
                  <a:schemeClr val="tx1"/>
                </a:solidFill>
              </a:defRPr>
            </a:lvl2pPr>
            <a:lvl3pPr>
              <a:spcBef>
                <a:spcPts val="1100"/>
              </a:spcBef>
              <a:buClrTx/>
              <a:defRPr sz="1000" b="0">
                <a:solidFill>
                  <a:schemeClr val="tx1"/>
                </a:solidFill>
              </a:defRPr>
            </a:lvl3pPr>
            <a:lvl4pPr>
              <a:spcBef>
                <a:spcPts val="1100"/>
              </a:spcBef>
              <a:buClrTx/>
              <a:defRPr sz="1000" b="0">
                <a:solidFill>
                  <a:schemeClr val="tx1"/>
                </a:solidFill>
              </a:defRPr>
            </a:lvl4pPr>
            <a:lvl5pPr>
              <a:spcBef>
                <a:spcPts val="1100"/>
              </a:spcBef>
              <a:buClrTx/>
              <a:defRPr sz="10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lvl1pPr>
              <a:spcBef>
                <a:spcPts val="1100"/>
              </a:spcBef>
              <a:buClrTx/>
              <a:defRPr sz="1000" b="0">
                <a:solidFill>
                  <a:schemeClr val="tx1"/>
                </a:solidFill>
              </a:defRPr>
            </a:lvl1pPr>
            <a:lvl2pPr>
              <a:spcBef>
                <a:spcPts val="1100"/>
              </a:spcBef>
              <a:buClrTx/>
              <a:defRPr sz="1000" b="0">
                <a:solidFill>
                  <a:schemeClr val="tx1"/>
                </a:solidFill>
              </a:defRPr>
            </a:lvl2pPr>
            <a:lvl3pPr>
              <a:spcBef>
                <a:spcPts val="1100"/>
              </a:spcBef>
              <a:buClrTx/>
              <a:defRPr sz="1000" b="0">
                <a:solidFill>
                  <a:schemeClr val="tx1"/>
                </a:solidFill>
              </a:defRPr>
            </a:lvl3pPr>
            <a:lvl4pPr>
              <a:spcBef>
                <a:spcPts val="1100"/>
              </a:spcBef>
              <a:buClrTx/>
              <a:defRPr sz="1000" b="0">
                <a:solidFill>
                  <a:schemeClr val="tx1"/>
                </a:solidFill>
              </a:defRPr>
            </a:lvl4pPr>
            <a:lvl5pPr>
              <a:spcBef>
                <a:spcPts val="1100"/>
              </a:spcBef>
              <a:buClrTx/>
              <a:defRPr sz="10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lvl1pPr>
              <a:spcBef>
                <a:spcPts val="1100"/>
              </a:spcBef>
              <a:buClrTx/>
              <a:defRPr sz="1000" b="0">
                <a:solidFill>
                  <a:schemeClr val="tx1"/>
                </a:solidFill>
              </a:defRPr>
            </a:lvl1pPr>
            <a:lvl2pPr>
              <a:spcBef>
                <a:spcPts val="1100"/>
              </a:spcBef>
              <a:buClrTx/>
              <a:defRPr sz="1000" b="0">
                <a:solidFill>
                  <a:schemeClr val="tx1"/>
                </a:solidFill>
              </a:defRPr>
            </a:lvl2pPr>
            <a:lvl3pPr>
              <a:spcBef>
                <a:spcPts val="1100"/>
              </a:spcBef>
              <a:buClrTx/>
              <a:defRPr sz="1000" b="0">
                <a:solidFill>
                  <a:schemeClr val="tx1"/>
                </a:solidFill>
              </a:defRPr>
            </a:lvl3pPr>
            <a:lvl4pPr>
              <a:spcBef>
                <a:spcPts val="1100"/>
              </a:spcBef>
              <a:buClrTx/>
              <a:defRPr sz="1000" b="0">
                <a:solidFill>
                  <a:schemeClr val="tx1"/>
                </a:solidFill>
              </a:defRPr>
            </a:lvl4pPr>
            <a:lvl5pPr>
              <a:spcBef>
                <a:spcPts val="1100"/>
              </a:spcBef>
              <a:buClrTx/>
              <a:defRPr sz="10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A3BF3BE-7F1B-A049-A618-8F070B986110}"/>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4446497B-4889-4843-AC9A-4847DF57FD4D}"/>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3462387"/>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965286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64125444"/>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 Light Background">
    <p:bg>
      <p:bgPr>
        <a:solidFill>
          <a:schemeClr val="bg2"/>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78681149"/>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A236AA-5D60-EE4D-BA98-40B29F04852D}"/>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56B7EE4-F672-F74C-9D5F-E49650B91BDC}"/>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7311251"/>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5"/>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7253A75D-B0A9-6940-8B2A-DC232B5708DF}"/>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8AB8D51-7C43-3A4B-A8BA-24D68CF4927D}"/>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2238351"/>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696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90140-43FB-C24F-880C-B8BE35F1BCB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CD7E4B97-1B1D-344D-983F-A995E840D5D3}"/>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585360836"/>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text (dk gray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77"/>
              <a:cs typeface="Arial"/>
            </a:endParaRPr>
          </a:p>
        </p:txBody>
      </p:sp>
      <p:sp>
        <p:nvSpPr>
          <p:cNvPr id="2" name="Title 1"/>
          <p:cNvSpPr>
            <a:spLocks noGrp="1"/>
          </p:cNvSpPr>
          <p:nvPr>
            <p:ph type="title"/>
          </p:nvPr>
        </p:nvSpPr>
        <p:spPr>
          <a:xfrm>
            <a:off x="210312" y="201168"/>
            <a:ext cx="4142164" cy="4294632"/>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465E978-034F-A54F-BB61-B311D9722D3F}"/>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ACB5D58-8A23-A847-8190-524FF9A29824}"/>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15166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buClrTx/>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4791456" y="1289050"/>
            <a:ext cx="4123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55798"/>
            <a:ext cx="4142232" cy="3240002"/>
          </a:xfrm>
        </p:spPr>
        <p:txBody>
          <a:bodyPr/>
          <a:lstStyle>
            <a:lvl1pPr>
              <a:buClrTx/>
              <a:defRPr sz="2400">
                <a:solidFill>
                  <a:schemeClr val="tx1"/>
                </a:solidFill>
              </a:defRPr>
            </a:lvl1pPr>
          </a:lstStyle>
          <a:p>
            <a:pPr lvl="0"/>
            <a:r>
              <a:rPr lang="en-US"/>
              <a:t>Click to edit Master text styles</a:t>
            </a:r>
          </a:p>
        </p:txBody>
      </p:sp>
      <p:sp>
        <p:nvSpPr>
          <p:cNvPr id="5" name="Footer Placeholder 4">
            <a:extLst>
              <a:ext uri="{FF2B5EF4-FFF2-40B4-BE49-F238E27FC236}">
                <a16:creationId xmlns:a16="http://schemas.microsoft.com/office/drawing/2014/main" id="{1F8C9FBB-92BA-324C-9074-6CABA92EAC84}"/>
              </a:ext>
            </a:extLst>
          </p:cNvPr>
          <p:cNvSpPr>
            <a:spLocks noGrp="1"/>
          </p:cNvSpPr>
          <p:nvPr>
            <p:ph type="ftr" sz="quarter" idx="14"/>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D4AB3B19-43A7-9C4D-97BE-8AF857DCD348}"/>
              </a:ext>
            </a:extLst>
          </p:cNvPr>
          <p:cNvSpPr>
            <a:spLocks noGrp="1"/>
          </p:cNvSpPr>
          <p:nvPr>
            <p:ph type="sldNum" sz="quarter" idx="15"/>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8539963"/>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0542F67-E7D9-2045-8ED9-23C7D82D4CCF}"/>
              </a:ext>
            </a:extLst>
          </p:cNvPr>
          <p:cNvSpPr>
            <a:spLocks noGrp="1"/>
          </p:cNvSpPr>
          <p:nvPr>
            <p:ph type="ftr" sz="quarter" idx="2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CE56669-5252-0E49-8B51-D183AEF47E30}"/>
              </a:ext>
            </a:extLst>
          </p:cNvPr>
          <p:cNvSpPr>
            <a:spLocks noGrp="1"/>
          </p:cNvSpPr>
          <p:nvPr>
            <p:ph type="sldNum" sz="quarter" idx="2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55720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2"/>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3FF04C16-A68F-8148-9198-5D2DDFA72B0E}"/>
              </a:ext>
            </a:extLst>
          </p:cNvPr>
          <p:cNvSpPr>
            <a:spLocks noGrp="1"/>
          </p:cNvSpPr>
          <p:nvPr>
            <p:ph type="ftr" sz="quarter" idx="22"/>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379883D6-0003-4642-9444-736503E38232}"/>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1996804"/>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542663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0" y="0"/>
            <a:ext cx="4572000" cy="5143500"/>
          </a:xfrm>
          <a:noFill/>
        </p:spPr>
        <p:txBody>
          <a:bodyPr tIns="1005840"/>
          <a:lstStyle>
            <a:lvl1pPr marL="0" indent="0" algn="ctr">
              <a:spcBef>
                <a:spcPts val="0"/>
              </a:spcBef>
              <a:buFontTx/>
              <a:buNone/>
              <a:defRPr b="0" i="0">
                <a:solidFill>
                  <a:schemeClr val="tx1"/>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8" y="880710"/>
            <a:ext cx="2486718" cy="3648577"/>
          </a:xfrm>
        </p:spPr>
        <p:txBody>
          <a:bodyPr/>
          <a:lstStyle>
            <a:lvl1pPr marL="4287" indent="0">
              <a:lnSpc>
                <a:spcPct val="90000"/>
              </a:lnSpc>
              <a:spcBef>
                <a:spcPts val="2700"/>
              </a:spcBef>
              <a:buNone/>
              <a:tabLst/>
              <a:defRPr b="0" i="0">
                <a:solidFill>
                  <a:schemeClr val="bg1"/>
                </a:solidFill>
                <a:latin typeface="IBM Plex Sans" panose="020B0503050203000203" pitchFamily="34" charset="77"/>
              </a:defRPr>
            </a:lvl1pPr>
            <a:lvl2pPr marL="4287" indent="0">
              <a:buNone/>
              <a:tabLst/>
              <a:defRPr b="0" i="0">
                <a:solidFill>
                  <a:schemeClr val="bg1"/>
                </a:solidFill>
                <a:latin typeface="IBM Plex Sans Medium" panose="020B0503050203000203" pitchFamily="34" charset="77"/>
              </a:defRPr>
            </a:lvl2pPr>
            <a:lvl3pPr marL="4287" indent="0">
              <a:buNone/>
              <a:tabLst/>
              <a:defRPr b="0" i="0">
                <a:solidFill>
                  <a:schemeClr val="bg1"/>
                </a:solidFill>
                <a:latin typeface="IBM Plex Sans Medium" panose="020B0503050203000203" pitchFamily="34" charset="77"/>
              </a:defRPr>
            </a:lvl3pPr>
            <a:lvl4pPr marL="4287" indent="0">
              <a:buNone/>
              <a:tabLst/>
              <a:defRPr b="0" i="0">
                <a:solidFill>
                  <a:schemeClr val="bg1"/>
                </a:solidFill>
                <a:latin typeface="IBM Plex Sans Medium" panose="020B0503050203000203" pitchFamily="34" charset="77"/>
              </a:defRPr>
            </a:lvl4pPr>
            <a:lvl5pPr marL="4287"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3" name="Footer Placeholder 2">
            <a:extLst>
              <a:ext uri="{FF2B5EF4-FFF2-40B4-BE49-F238E27FC236}">
                <a16:creationId xmlns:a16="http://schemas.microsoft.com/office/drawing/2014/main" id="{05CEE1DC-C81F-2242-B6D5-D709BC7B10A7}"/>
              </a:ext>
            </a:extLst>
          </p:cNvPr>
          <p:cNvSpPr>
            <a:spLocks noGrp="1"/>
          </p:cNvSpPr>
          <p:nvPr>
            <p:ph type="ftr" sz="quarter" idx="13"/>
          </p:nvPr>
        </p:nvSpPr>
        <p:spPr/>
        <p:txBody>
          <a:bodyPr/>
          <a:lstStyle/>
          <a:p>
            <a:r>
              <a:rPr lang="en-US"/>
              <a:t>IBM CONFIDENTIAL</a:t>
            </a:r>
            <a:endParaRPr lang="en-US" dirty="0"/>
          </a:p>
        </p:txBody>
      </p:sp>
      <p:sp>
        <p:nvSpPr>
          <p:cNvPr id="4" name="Slide Number Placeholder 3">
            <a:extLst>
              <a:ext uri="{FF2B5EF4-FFF2-40B4-BE49-F238E27FC236}">
                <a16:creationId xmlns:a16="http://schemas.microsoft.com/office/drawing/2014/main" id="{64F25AD6-14C2-E740-A1EA-2050652D0935}"/>
              </a:ext>
            </a:extLst>
          </p:cNvPr>
          <p:cNvSpPr>
            <a:spLocks noGrp="1"/>
          </p:cNvSpPr>
          <p:nvPr>
            <p:ph type="sldNum" sz="quarter" idx="14"/>
          </p:nvPr>
        </p:nvSpPr>
        <p:spPr/>
        <p:txBody>
          <a:bodyPr/>
          <a:lstStyle/>
          <a:p>
            <a:fld id="{59395FB3-9C97-154F-86B2-7E381B951268}" type="slidenum">
              <a:rPr lang="en-US" smtClean="0"/>
              <a:pPr/>
              <a:t>‹#›</a:t>
            </a:fld>
            <a:endParaRPr lang="en-US" dirty="0"/>
          </a:p>
        </p:txBody>
      </p:sp>
      <p:sp>
        <p:nvSpPr>
          <p:cNvPr id="2" name="Title 1"/>
          <p:cNvSpPr>
            <a:spLocks noGrp="1"/>
          </p:cNvSpPr>
          <p:nvPr>
            <p:ph type="title"/>
          </p:nvPr>
        </p:nvSpPr>
        <p:spPr>
          <a:xfrm>
            <a:off x="228600" y="203370"/>
            <a:ext cx="4343401" cy="310982"/>
          </a:xfrm>
        </p:spPr>
        <p:txBody>
          <a:bodyPr/>
          <a:lstStyle>
            <a:lvl1pPr>
              <a:lnSpc>
                <a:spcPct val="90000"/>
              </a:lnSpc>
              <a:defRPr b="0" i="0">
                <a:solidFill>
                  <a:schemeClr val="bg1"/>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3825608597"/>
      </p:ext>
    </p:extLst>
  </p:cSld>
  <p:clrMapOvr>
    <a:masterClrMapping/>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3"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60B17E5-8AE6-FA41-B738-AB1C246CF665}"/>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D74F55CC-B3BA-D845-A147-980E63FD1E1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24469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CD8DCA-EB52-1E4E-88FC-33F9BD58C013}"/>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4F80E96A-E9F5-F445-856F-2BEA8F4E7E35}"/>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3916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5A3F142-DDEE-0A43-ADE5-0E690C321AB0}"/>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7F69179D-172C-ED40-B789-80E930277C20}"/>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7684674"/>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buClrTx/>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43584"/>
            <a:ext cx="1837944" cy="325221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6152"/>
            <a:ext cx="4142232" cy="3279648"/>
          </a:xfrm>
        </p:spPr>
        <p:txBody>
          <a:bodyPr/>
          <a:lstStyle>
            <a:lvl1pPr>
              <a:buClrTx/>
              <a:defRPr sz="2400">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0879BF3-4989-5142-966D-AAFF79AB83AB}"/>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481F0AC-C137-F047-B8D6-DEC4B0601BF4}"/>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185643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57224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2" name="Footer Placeholder 1">
            <a:extLst>
              <a:ext uri="{FF2B5EF4-FFF2-40B4-BE49-F238E27FC236}">
                <a16:creationId xmlns:a16="http://schemas.microsoft.com/office/drawing/2014/main" id="{A5AC4C5F-2F8F-5E4E-8EE6-52080C04EF7A}"/>
              </a:ext>
            </a:extLst>
          </p:cNvPr>
          <p:cNvSpPr>
            <a:spLocks noGrp="1"/>
          </p:cNvSpPr>
          <p:nvPr>
            <p:ph type="ftr" sz="quarter" idx="12"/>
          </p:nvPr>
        </p:nvSpPr>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C5D9BA7F-1940-CD48-A4DF-30BE61FD3C0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
        <p:nvSpPr>
          <p:cNvPr id="9" name="Title 8">
            <a:extLst>
              <a:ext uri="{FF2B5EF4-FFF2-40B4-BE49-F238E27FC236}">
                <a16:creationId xmlns:a16="http://schemas.microsoft.com/office/drawing/2014/main" id="{3043ACC8-F48A-D049-ABE0-B87CC560207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31637869"/>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text (dark background)">
    <p:bg>
      <p:bgRef idx="1001">
        <a:schemeClr val="bg2"/>
      </p:bgRef>
    </p:bg>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77"/>
              <a:cs typeface="Arial"/>
            </a:endParaRPr>
          </a:p>
        </p:txBody>
      </p:sp>
      <p:sp>
        <p:nvSpPr>
          <p:cNvPr id="2" name="Title 1"/>
          <p:cNvSpPr>
            <a:spLocks noGrp="1"/>
          </p:cNvSpPr>
          <p:nvPr>
            <p:ph type="title"/>
          </p:nvPr>
        </p:nvSpPr>
        <p:spPr>
          <a:xfrm>
            <a:off x="210312" y="201168"/>
            <a:ext cx="4142164"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507A48-8FD2-9A42-AA92-9D5A10305367}"/>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A5FBE334-1F9F-1D48-A6CE-A67F5DABA4C0}"/>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0190478"/>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image, Icons with List">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A5EFC02-3827-2744-836D-C9DB29A7E5BD}"/>
              </a:ext>
            </a:extLst>
          </p:cNvPr>
          <p:cNvSpPr>
            <a:spLocks noGrp="1"/>
          </p:cNvSpPr>
          <p:nvPr>
            <p:ph type="body" sz="quarter" idx="15"/>
          </p:nvPr>
        </p:nvSpPr>
        <p:spPr>
          <a:xfrm>
            <a:off x="5983288" y="1233948"/>
            <a:ext cx="2932112" cy="3195177"/>
          </a:xfrm>
        </p:spPr>
        <p:txBody>
          <a:bodyPr/>
          <a:lstStyle>
            <a:lvl1pPr>
              <a:spcBef>
                <a:spcPts val="180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6428F7-1419-6A44-9FBB-392192B58D9A}"/>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09AC836D-D71F-A043-BA58-69AEDB022B71}"/>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99806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561199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52000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6982403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3377553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solidFill>
                  <a:schemeClr val="bg1"/>
                </a:solidFill>
              </a:rPr>
              <a:t>Follow us on:</a:t>
            </a:r>
          </a:p>
          <a:p>
            <a:pPr defTabSz="914400"/>
            <a:r>
              <a:rPr lang="en-US" kern="0" dirty="0">
                <a:hlinkClick r:id="rId4">
                  <a:extLst>
                    <a:ext uri="{A12FA001-AC4F-418D-AE19-62706E023703}">
                      <ahyp:hlinkClr xmlns:ahyp="http://schemas.microsoft.com/office/drawing/2018/hyperlinkcolor" val="tx"/>
                    </a:ext>
                  </a:extLst>
                </a:hlinkClick>
              </a:rPr>
              <a:t>ibm.com/security</a:t>
            </a:r>
            <a:endParaRPr lang="en-US" kern="0" dirty="0"/>
          </a:p>
          <a:p>
            <a:pPr defTabSz="914400"/>
            <a:r>
              <a:rPr lang="en-US" kern="0" dirty="0">
                <a:hlinkClick r:id="rId5">
                  <a:extLst>
                    <a:ext uri="{A12FA001-AC4F-418D-AE19-62706E023703}">
                      <ahyp:hlinkClr xmlns:ahyp="http://schemas.microsoft.com/office/drawing/2018/hyperlinkcolor" val="tx"/>
                    </a:ext>
                  </a:extLst>
                </a:hlinkClick>
              </a:rPr>
              <a:t>securityintelligence.com</a:t>
            </a:r>
            <a:endParaRPr lang="en-US" kern="0" dirty="0"/>
          </a:p>
          <a:p>
            <a:pPr defTabSz="914400"/>
            <a:r>
              <a:rPr lang="en-US" kern="0" dirty="0">
                <a:hlinkClick r:id="rId6">
                  <a:extLst>
                    <a:ext uri="{A12FA001-AC4F-418D-AE19-62706E023703}">
                      <ahyp:hlinkClr xmlns:ahyp="http://schemas.microsoft.com/office/drawing/2018/hyperlinkcolor" val="tx"/>
                    </a:ext>
                  </a:extLst>
                </a:hlinkClick>
              </a:rPr>
              <a:t>ibm.com/security/community</a:t>
            </a:r>
            <a:endParaRPr lang="en-US" kern="0" dirty="0"/>
          </a:p>
          <a:p>
            <a:pPr defTabSz="914400"/>
            <a:r>
              <a:rPr lang="en-US" kern="0" dirty="0">
                <a:hlinkClick r:id="rId7">
                  <a:extLst>
                    <a:ext uri="{A12FA001-AC4F-418D-AE19-62706E023703}">
                      <ahyp:hlinkClr xmlns:ahyp="http://schemas.microsoft.com/office/drawing/2018/hyperlinkcolor" val="tx"/>
                    </a:ext>
                  </a:extLst>
                </a:hlinkClick>
              </a:rPr>
              <a:t>xforce.ibmcloud.com</a:t>
            </a:r>
            <a:endParaRPr lang="en-US" kern="0" dirty="0"/>
          </a:p>
          <a:p>
            <a:pPr defTabSz="914400"/>
            <a:r>
              <a:rPr lang="en-US" kern="0" dirty="0">
                <a:hlinkClick r:id="rId8">
                  <a:extLst>
                    <a:ext uri="{A12FA001-AC4F-418D-AE19-62706E023703}">
                      <ahyp:hlinkClr xmlns:ahyp="http://schemas.microsoft.com/office/drawing/2018/hyperlinkcolor" val="tx"/>
                    </a:ext>
                  </a:extLst>
                </a:hlinkClick>
              </a:rPr>
              <a:t>@ibmsecurity</a:t>
            </a:r>
            <a:endParaRPr lang="en-US" kern="0" dirty="0"/>
          </a:p>
          <a:p>
            <a:pPr defTabSz="914400"/>
            <a:r>
              <a:rPr lang="en-US" kern="0" dirty="0">
                <a:hlinkClick r:id="rId9">
                  <a:extLst>
                    <a:ext uri="{A12FA001-AC4F-418D-AE19-62706E023703}">
                      <ahyp:hlinkClr xmlns:ahyp="http://schemas.microsoft.com/office/drawing/2018/hyperlinkcolor" val="tx"/>
                    </a:ext>
                  </a:extLst>
                </a:hlinkClick>
              </a:rPr>
              <a:t>youtube/user/ibmsecuritysolutions</a:t>
            </a:r>
            <a:endParaRPr lang="en-US" kern="0" dirty="0"/>
          </a:p>
          <a:p>
            <a:pPr defTabSz="914400"/>
            <a:endParaRPr lang="en-US"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dirty="0"/>
          </a:p>
        </p:txBody>
      </p:sp>
    </p:spTree>
    <p:extLst>
      <p:ext uri="{BB962C8B-B14F-4D97-AF65-F5344CB8AC3E}">
        <p14:creationId xmlns:p14="http://schemas.microsoft.com/office/powerpoint/2010/main" val="8666430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38525874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842618447"/>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263444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ading Title and Subtitle">
    <p:bg>
      <p:bgPr>
        <a:solidFill>
          <a:schemeClr val="tx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83259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6" name="Title 5">
            <a:extLst>
              <a:ext uri="{FF2B5EF4-FFF2-40B4-BE49-F238E27FC236}">
                <a16:creationId xmlns:a16="http://schemas.microsoft.com/office/drawing/2014/main" id="{3724E524-E40E-0149-AF3D-82E8DB368AB9}"/>
              </a:ext>
            </a:extLst>
          </p:cNvPr>
          <p:cNvSpPr>
            <a:spLocks noGrp="1"/>
          </p:cNvSpPr>
          <p:nvPr>
            <p:ph type="title"/>
          </p:nvPr>
        </p:nvSpPr>
        <p:spPr>
          <a:xfrm>
            <a:off x="219701" y="391781"/>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E7F91217-EF33-204C-900E-A9234E21CCD6}"/>
              </a:ext>
            </a:extLst>
          </p:cNvPr>
          <p:cNvSpPr>
            <a:spLocks noGrp="1"/>
          </p:cNvSpPr>
          <p:nvPr>
            <p:ph type="ftr" sz="quarter" idx="12"/>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3372EBD4-5116-7040-A6CF-AFEAED3C1EA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12748056"/>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over on aurora b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FED860-1E68-2541-8164-265FEAF4C3B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4753"/>
          <a:stretch/>
        </p:blipFill>
        <p:spPr>
          <a:xfrm>
            <a:off x="0" y="0"/>
            <a:ext cx="9144000" cy="2580217"/>
          </a:xfrm>
          <a:prstGeom prst="rect">
            <a:avLst/>
          </a:prstGeom>
        </p:spPr>
      </p:pic>
      <p:pic>
        <p:nvPicPr>
          <p:cNvPr id="7" name="Picture 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32558" y="4728887"/>
            <a:ext cx="1362693" cy="217403"/>
          </a:xfrm>
          <a:prstGeom prst="rect">
            <a:avLst/>
          </a:prstGeom>
        </p:spPr>
      </p:pic>
      <p:sp>
        <p:nvSpPr>
          <p:cNvPr id="8" name="Title 1">
            <a:extLst>
              <a:ext uri="{FF2B5EF4-FFF2-40B4-BE49-F238E27FC236}">
                <a16:creationId xmlns:a16="http://schemas.microsoft.com/office/drawing/2014/main" id="{E396F2E9-E0EF-F841-B77F-1A20145DA951}"/>
              </a:ext>
            </a:extLst>
          </p:cNvPr>
          <p:cNvSpPr>
            <a:spLocks noGrp="1"/>
          </p:cNvSpPr>
          <p:nvPr>
            <p:ph type="title" hasCustomPrompt="1"/>
          </p:nvPr>
        </p:nvSpPr>
        <p:spPr>
          <a:xfrm>
            <a:off x="210312" y="201168"/>
            <a:ext cx="4142232" cy="2370582"/>
          </a:xfrm>
        </p:spPr>
        <p:txBody>
          <a:bodyPr/>
          <a:lstStyle>
            <a:lvl1pPr>
              <a:defRPr>
                <a:solidFill>
                  <a:schemeClr val="bg1"/>
                </a:solidFill>
              </a:defRPr>
            </a:lvl1pPr>
          </a:lstStyle>
          <a:p>
            <a:r>
              <a:rPr lang="en-GB" dirty="0"/>
              <a:t>Enter the title of Presentation</a:t>
            </a:r>
            <a:endParaRPr lang="en-US" dirty="0"/>
          </a:p>
        </p:txBody>
      </p:sp>
    </p:spTree>
    <p:extLst>
      <p:ext uri="{BB962C8B-B14F-4D97-AF65-F5344CB8AC3E}">
        <p14:creationId xmlns:p14="http://schemas.microsoft.com/office/powerpoint/2010/main" val="22545863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7" name="Picture 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32558" y="4728887"/>
            <a:ext cx="1362693" cy="217403"/>
          </a:xfrm>
          <a:prstGeom prst="rect">
            <a:avLst/>
          </a:prstGeom>
        </p:spPr>
      </p:pic>
      <p:sp>
        <p:nvSpPr>
          <p:cNvPr id="8" name="Title 1">
            <a:extLst>
              <a:ext uri="{FF2B5EF4-FFF2-40B4-BE49-F238E27FC236}">
                <a16:creationId xmlns:a16="http://schemas.microsoft.com/office/drawing/2014/main" id="{A34A7E04-6EAB-D14D-B556-2EB0DA4492F4}"/>
              </a:ext>
            </a:extLst>
          </p:cNvPr>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5243086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Cover on aurora b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FED860-1E68-2541-8164-265FEAF4C3B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4753"/>
          <a:stretch/>
        </p:blipFill>
        <p:spPr>
          <a:xfrm>
            <a:off x="0" y="0"/>
            <a:ext cx="9144000" cy="2580217"/>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32558" y="4728887"/>
            <a:ext cx="1362693" cy="217403"/>
          </a:xfrm>
          <a:prstGeom prst="rect">
            <a:avLst/>
          </a:prstGeom>
        </p:spPr>
      </p:pic>
      <p:sp>
        <p:nvSpPr>
          <p:cNvPr id="8" name="Text Placeholder 5">
            <a:extLst>
              <a:ext uri="{FF2B5EF4-FFF2-40B4-BE49-F238E27FC236}">
                <a16:creationId xmlns:a16="http://schemas.microsoft.com/office/drawing/2014/main" id="{F832E01B-F98F-EF47-BE85-2A7A516C234F}"/>
              </a:ext>
            </a:extLst>
          </p:cNvPr>
          <p:cNvSpPr>
            <a:spLocks noGrp="1"/>
          </p:cNvSpPr>
          <p:nvPr>
            <p:ph type="body" sz="quarter" idx="26"/>
          </p:nvPr>
        </p:nvSpPr>
        <p:spPr>
          <a:xfrm>
            <a:off x="210312" y="2901306"/>
            <a:ext cx="8705088" cy="1535783"/>
          </a:xfrm>
        </p:spPr>
        <p:txBody>
          <a:bodyPr numCol="2" spcCol="720000"/>
          <a:lstStyle>
            <a:lvl1pPr marL="177800" indent="-177800" algn="l" defTabSz="457200" rtl="0" eaLnBrk="1" latinLnBrk="0" hangingPunct="1">
              <a:spcBef>
                <a:spcPts val="1100"/>
              </a:spcBef>
              <a:buClr>
                <a:srgbClr val="006AFF"/>
              </a:buClr>
              <a:buSzPct val="100000"/>
              <a:buChar char="–"/>
              <a:defRPr lang="en-GB" sz="1400" kern="1200" dirty="0" smtClean="0">
                <a:solidFill>
                  <a:srgbClr val="FFFFFF"/>
                </a:solidFill>
                <a:latin typeface="+mn-lt"/>
                <a:ea typeface="+mn-ea"/>
                <a:cs typeface="+mn-cs"/>
              </a:defRPr>
            </a:lvl1pPr>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955099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848933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dk gray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77"/>
              <a:cs typeface="Arial"/>
            </a:endParaRPr>
          </a:p>
        </p:txBody>
      </p:sp>
      <p:sp>
        <p:nvSpPr>
          <p:cNvPr id="2" name="Title 1"/>
          <p:cNvSpPr>
            <a:spLocks noGrp="1"/>
          </p:cNvSpPr>
          <p:nvPr>
            <p:ph type="title"/>
          </p:nvPr>
        </p:nvSpPr>
        <p:spPr>
          <a:xfrm>
            <a:off x="210312" y="201168"/>
            <a:ext cx="4142164" cy="4294632"/>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465E978-034F-A54F-BB61-B311D9722D3F}"/>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ACB5D58-8A23-A847-8190-524FF9A29824}"/>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66079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50772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88429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15287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894715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text (four columns) on gradien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09106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cSld>
  <p:clrMapOvr>
    <a:masterClrMapping/>
  </p:clrMapOvr>
  <p:transition spd="slow">
    <p:push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text (four columns) on gradient">
    <p:spTree>
      <p:nvGrpSpPr>
        <p:cNvPr id="1" name=""/>
        <p:cNvGrpSpPr/>
        <p:nvPr/>
      </p:nvGrpSpPr>
      <p:grpSpPr>
        <a:xfrm>
          <a:off x="0" y="0"/>
          <a:ext cx="0" cy="0"/>
          <a:chOff x="0" y="0"/>
          <a:chExt cx="0" cy="0"/>
        </a:xfrm>
      </p:grpSpPr>
      <p:pic>
        <p:nvPicPr>
          <p:cNvPr id="19" name="horzsplit-01.png" descr="horzsplit-01.png">
            <a:extLst>
              <a:ext uri="{FF2B5EF4-FFF2-40B4-BE49-F238E27FC236}">
                <a16:creationId xmlns:a16="http://schemas.microsoft.com/office/drawing/2014/main" id="{01AE59D2-75AE-7D45-8A30-DA44C5B58546}"/>
              </a:ext>
            </a:extLst>
          </p:cNvPr>
          <p:cNvPicPr>
            <a:picLocks noChangeAspect="1"/>
          </p:cNvPicPr>
          <p:nvPr userDrawn="1"/>
        </p:nvPicPr>
        <p:blipFill>
          <a:blip r:embed="rId2">
            <a:alphaModFix amt="70000"/>
          </a:blip>
          <a:stretch>
            <a:fillRect/>
          </a:stretch>
        </p:blipFill>
        <p:spPr>
          <a:xfrm>
            <a:off x="0" y="0"/>
            <a:ext cx="9144000" cy="5143500"/>
          </a:xfrm>
          <a:prstGeom prst="rect">
            <a:avLst/>
          </a:prstGeom>
          <a:ln w="12700">
            <a:miter lim="400000"/>
          </a:ln>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457303"/>
          </a:xfrm>
        </p:spPr>
        <p:txBody>
          <a:bodyPr/>
          <a:lstStyle>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11" name="Text Placeholder 5">
            <a:extLst>
              <a:ext uri="{FF2B5EF4-FFF2-40B4-BE49-F238E27FC236}">
                <a16:creationId xmlns:a16="http://schemas.microsoft.com/office/drawing/2014/main" id="{DB11981A-61A6-314B-8804-EAFEBB46E3DC}"/>
              </a:ext>
            </a:extLst>
          </p:cNvPr>
          <p:cNvSpPr>
            <a:spLocks noGrp="1"/>
          </p:cNvSpPr>
          <p:nvPr>
            <p:ph type="body" sz="quarter" idx="18"/>
          </p:nvPr>
        </p:nvSpPr>
        <p:spPr>
          <a:xfrm>
            <a:off x="210312" y="1839726"/>
            <a:ext cx="1837944" cy="732024"/>
          </a:xfrm>
        </p:spPr>
        <p:txBody>
          <a:bodyPr/>
          <a:lstStyle>
            <a:lvl1pPr>
              <a:defRPr sz="1100"/>
            </a:lvl1pPr>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3" name="Text Placeholder 5">
            <a:extLst>
              <a:ext uri="{FF2B5EF4-FFF2-40B4-BE49-F238E27FC236}">
                <a16:creationId xmlns:a16="http://schemas.microsoft.com/office/drawing/2014/main" id="{29A01A4B-D465-2A42-9AC1-BBD3C0B27DA8}"/>
              </a:ext>
            </a:extLst>
          </p:cNvPr>
          <p:cNvSpPr>
            <a:spLocks noGrp="1"/>
          </p:cNvSpPr>
          <p:nvPr>
            <p:ph type="body" sz="quarter" idx="19"/>
          </p:nvPr>
        </p:nvSpPr>
        <p:spPr>
          <a:xfrm>
            <a:off x="2515449" y="1280497"/>
            <a:ext cx="1837944" cy="457303"/>
          </a:xfrm>
        </p:spPr>
        <p:txBody>
          <a:bodyPr/>
          <a:lstStyle>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4" name="Text Placeholder 5">
            <a:extLst>
              <a:ext uri="{FF2B5EF4-FFF2-40B4-BE49-F238E27FC236}">
                <a16:creationId xmlns:a16="http://schemas.microsoft.com/office/drawing/2014/main" id="{6177AEEC-2EAB-384A-80C3-A0610775819A}"/>
              </a:ext>
            </a:extLst>
          </p:cNvPr>
          <p:cNvSpPr>
            <a:spLocks noGrp="1"/>
          </p:cNvSpPr>
          <p:nvPr>
            <p:ph type="body" sz="quarter" idx="20"/>
          </p:nvPr>
        </p:nvSpPr>
        <p:spPr>
          <a:xfrm>
            <a:off x="2506305" y="1831172"/>
            <a:ext cx="1837944" cy="732024"/>
          </a:xfrm>
        </p:spPr>
        <p:txBody>
          <a:bodyPr/>
          <a:lstStyle>
            <a:lvl1pPr>
              <a:defRPr sz="1100"/>
            </a:lvl1pPr>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5" name="Text Placeholder 5">
            <a:extLst>
              <a:ext uri="{FF2B5EF4-FFF2-40B4-BE49-F238E27FC236}">
                <a16:creationId xmlns:a16="http://schemas.microsoft.com/office/drawing/2014/main" id="{A02486B7-57C5-B845-951C-E4D0EBB214A6}"/>
              </a:ext>
            </a:extLst>
          </p:cNvPr>
          <p:cNvSpPr>
            <a:spLocks noGrp="1"/>
          </p:cNvSpPr>
          <p:nvPr>
            <p:ph type="body" sz="quarter" idx="21"/>
          </p:nvPr>
        </p:nvSpPr>
        <p:spPr>
          <a:xfrm>
            <a:off x="4820586" y="1280497"/>
            <a:ext cx="1837944" cy="457303"/>
          </a:xfrm>
        </p:spPr>
        <p:txBody>
          <a:bodyPr/>
          <a:lstStyle>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6" name="Text Placeholder 5">
            <a:extLst>
              <a:ext uri="{FF2B5EF4-FFF2-40B4-BE49-F238E27FC236}">
                <a16:creationId xmlns:a16="http://schemas.microsoft.com/office/drawing/2014/main" id="{E75DDB70-9AAE-0E45-BCEA-EC70CFC6E1ED}"/>
              </a:ext>
            </a:extLst>
          </p:cNvPr>
          <p:cNvSpPr>
            <a:spLocks noGrp="1"/>
          </p:cNvSpPr>
          <p:nvPr>
            <p:ph type="body" sz="quarter" idx="22"/>
          </p:nvPr>
        </p:nvSpPr>
        <p:spPr>
          <a:xfrm>
            <a:off x="4811442" y="1831172"/>
            <a:ext cx="1837944" cy="732024"/>
          </a:xfrm>
        </p:spPr>
        <p:txBody>
          <a:bodyPr/>
          <a:lstStyle>
            <a:lvl1pPr>
              <a:defRPr sz="1100"/>
            </a:lvl1pPr>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7" name="Text Placeholder 5">
            <a:extLst>
              <a:ext uri="{FF2B5EF4-FFF2-40B4-BE49-F238E27FC236}">
                <a16:creationId xmlns:a16="http://schemas.microsoft.com/office/drawing/2014/main" id="{AE41BC0F-C072-4148-B217-99F748A41C4F}"/>
              </a:ext>
            </a:extLst>
          </p:cNvPr>
          <p:cNvSpPr>
            <a:spLocks noGrp="1"/>
          </p:cNvSpPr>
          <p:nvPr>
            <p:ph type="body" sz="quarter" idx="23"/>
          </p:nvPr>
        </p:nvSpPr>
        <p:spPr>
          <a:xfrm>
            <a:off x="7134867" y="1280497"/>
            <a:ext cx="1837944" cy="457303"/>
          </a:xfrm>
        </p:spPr>
        <p:txBody>
          <a:bodyPr/>
          <a:lstStyle>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8" name="Text Placeholder 5">
            <a:extLst>
              <a:ext uri="{FF2B5EF4-FFF2-40B4-BE49-F238E27FC236}">
                <a16:creationId xmlns:a16="http://schemas.microsoft.com/office/drawing/2014/main" id="{956B9C88-D661-1745-BC1B-13478F87D532}"/>
              </a:ext>
            </a:extLst>
          </p:cNvPr>
          <p:cNvSpPr>
            <a:spLocks noGrp="1"/>
          </p:cNvSpPr>
          <p:nvPr>
            <p:ph type="body" sz="quarter" idx="24"/>
          </p:nvPr>
        </p:nvSpPr>
        <p:spPr>
          <a:xfrm>
            <a:off x="7125723" y="1831172"/>
            <a:ext cx="1837944" cy="732024"/>
          </a:xfrm>
        </p:spPr>
        <p:txBody>
          <a:bodyPr/>
          <a:lstStyle>
            <a:lvl1pPr>
              <a:defRPr sz="1100"/>
            </a:lvl1pPr>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Tree>
    <p:extLst>
      <p:ext uri="{BB962C8B-B14F-4D97-AF65-F5344CB8AC3E}">
        <p14:creationId xmlns:p14="http://schemas.microsoft.com/office/powerpoint/2010/main" val="41057227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635027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text, half-image">
    <p:spTree>
      <p:nvGrpSpPr>
        <p:cNvPr id="1" name=""/>
        <p:cNvGrpSpPr/>
        <p:nvPr/>
      </p:nvGrpSpPr>
      <p:grpSpPr>
        <a:xfrm>
          <a:off x="0" y="0"/>
          <a:ext cx="0" cy="0"/>
          <a:chOff x="0" y="0"/>
          <a:chExt cx="0" cy="0"/>
        </a:xfrm>
      </p:grpSpPr>
      <p:pic>
        <p:nvPicPr>
          <p:cNvPr id="10" name="Picture Placeholder 8">
            <a:extLst>
              <a:ext uri="{FF2B5EF4-FFF2-40B4-BE49-F238E27FC236}">
                <a16:creationId xmlns:a16="http://schemas.microsoft.com/office/drawing/2014/main" id="{5958675C-613A-B04B-B9CA-095FA46B93C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572000" y="0"/>
            <a:ext cx="4572000" cy="5143500"/>
          </a:xfrm>
          <a:prstGeom prst="rect">
            <a:avLst/>
          </a:prstGeom>
        </p:spPr>
      </p:pic>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32FFED4C-A1E6-6347-A949-E9A5ABE2E39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5597496" y="2181913"/>
            <a:ext cx="2521009" cy="535835"/>
          </a:xfrm>
          <a:prstGeom prst="rect">
            <a:avLst/>
          </a:prstGeom>
        </p:spPr>
      </p:pic>
    </p:spTree>
    <p:extLst>
      <p:ext uri="{BB962C8B-B14F-4D97-AF65-F5344CB8AC3E}">
        <p14:creationId xmlns:p14="http://schemas.microsoft.com/office/powerpoint/2010/main" val="63904475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74095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5586187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3201626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695346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01913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cstate="hqprint">
            <a:extLst>
              <a:ext uri="{28A0092B-C50C-407E-A947-70E740481C1C}">
                <a14:useLocalDpi xmlns:a14="http://schemas.microsoft.com/office/drawing/2010/main"/>
              </a:ext>
            </a:extLst>
          </a:blip>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39461548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2412843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tx1"/>
                </a:solidFill>
                <a:latin typeface="IBM Plex Sans" panose="020B0503050203000203" pitchFamily="34" charset="77"/>
              </a:defRPr>
            </a:lvl1pPr>
            <a:lvl2pPr>
              <a:defRPr sz="1400" b="0" i="0">
                <a:solidFill>
                  <a:schemeClr val="tx1"/>
                </a:solidFill>
                <a:latin typeface="IBM Plex Sans" panose="020B0503050203000203" pitchFamily="34" charset="77"/>
              </a:defRPr>
            </a:lvl2pPr>
            <a:lvl3pPr>
              <a:defRPr sz="1400" b="0" i="0">
                <a:solidFill>
                  <a:schemeClr val="tx1"/>
                </a:solidFill>
                <a:latin typeface="IBM Plex Sans" panose="020B0503050203000203" pitchFamily="34" charset="77"/>
              </a:defRPr>
            </a:lvl3pPr>
            <a:lvl4pPr>
              <a:defRPr sz="1400" b="0" i="0">
                <a:solidFill>
                  <a:schemeClr val="tx1"/>
                </a:solidFill>
                <a:latin typeface="IBM Plex Sans" panose="020B0503050203000203" pitchFamily="34" charset="77"/>
              </a:defRPr>
            </a:lvl4pPr>
            <a:lvl5pPr>
              <a:defRPr sz="1400" b="0" i="0">
                <a:solidFill>
                  <a:schemeClr val="tx1"/>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395570814"/>
      </p:ext>
    </p:extLst>
  </p:cSld>
  <p:clrMapOvr>
    <a:masterClrMapping/>
  </p:clrMapOvr>
  <p:transition spd="slow">
    <p:push dir="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solidFill>
                  <a:schemeClr val="bg1"/>
                </a:solidFill>
              </a:rPr>
              <a:t>Follow us on:</a:t>
            </a:r>
          </a:p>
          <a:p>
            <a:pPr defTabSz="914400"/>
            <a:r>
              <a:rPr lang="en-US" kern="0" dirty="0">
                <a:hlinkClick r:id="rId4">
                  <a:extLst>
                    <a:ext uri="{A12FA001-AC4F-418D-AE19-62706E023703}">
                      <ahyp:hlinkClr xmlns:ahyp="http://schemas.microsoft.com/office/drawing/2018/hyperlinkcolor" val="tx"/>
                    </a:ext>
                  </a:extLst>
                </a:hlinkClick>
              </a:rPr>
              <a:t>ibm.com/security</a:t>
            </a:r>
            <a:endParaRPr lang="en-US" kern="0" dirty="0"/>
          </a:p>
          <a:p>
            <a:pPr defTabSz="914400"/>
            <a:r>
              <a:rPr lang="en-US" kern="0" dirty="0">
                <a:hlinkClick r:id="rId5">
                  <a:extLst>
                    <a:ext uri="{A12FA001-AC4F-418D-AE19-62706E023703}">
                      <ahyp:hlinkClr xmlns:ahyp="http://schemas.microsoft.com/office/drawing/2018/hyperlinkcolor" val="tx"/>
                    </a:ext>
                  </a:extLst>
                </a:hlinkClick>
              </a:rPr>
              <a:t>securityintelligence.com</a:t>
            </a:r>
            <a:endParaRPr lang="en-US" kern="0" dirty="0"/>
          </a:p>
          <a:p>
            <a:pPr defTabSz="914400"/>
            <a:r>
              <a:rPr lang="en-US" kern="0" dirty="0">
                <a:hlinkClick r:id="rId6">
                  <a:extLst>
                    <a:ext uri="{A12FA001-AC4F-418D-AE19-62706E023703}">
                      <ahyp:hlinkClr xmlns:ahyp="http://schemas.microsoft.com/office/drawing/2018/hyperlinkcolor" val="tx"/>
                    </a:ext>
                  </a:extLst>
                </a:hlinkClick>
              </a:rPr>
              <a:t>ibm.com/security/community</a:t>
            </a:r>
            <a:endParaRPr lang="en-US" kern="0" dirty="0"/>
          </a:p>
          <a:p>
            <a:pPr defTabSz="914400"/>
            <a:r>
              <a:rPr lang="en-US" kern="0" dirty="0">
                <a:hlinkClick r:id="rId7">
                  <a:extLst>
                    <a:ext uri="{A12FA001-AC4F-418D-AE19-62706E023703}">
                      <ahyp:hlinkClr xmlns:ahyp="http://schemas.microsoft.com/office/drawing/2018/hyperlinkcolor" val="tx"/>
                    </a:ext>
                  </a:extLst>
                </a:hlinkClick>
              </a:rPr>
              <a:t>xforce.ibmcloud.com</a:t>
            </a:r>
            <a:endParaRPr lang="en-US" kern="0" dirty="0"/>
          </a:p>
          <a:p>
            <a:pPr defTabSz="914400"/>
            <a:r>
              <a:rPr lang="en-US" kern="0" dirty="0">
                <a:hlinkClick r:id="rId8">
                  <a:extLst>
                    <a:ext uri="{A12FA001-AC4F-418D-AE19-62706E023703}">
                      <ahyp:hlinkClr xmlns:ahyp="http://schemas.microsoft.com/office/drawing/2018/hyperlinkcolor" val="tx"/>
                    </a:ext>
                  </a:extLst>
                </a:hlinkClick>
              </a:rPr>
              <a:t>@ibmsecurity</a:t>
            </a:r>
            <a:endParaRPr lang="en-US" kern="0" dirty="0"/>
          </a:p>
          <a:p>
            <a:pPr defTabSz="914400"/>
            <a:r>
              <a:rPr lang="en-US" kern="0" dirty="0">
                <a:hlinkClick r:id="rId9">
                  <a:extLst>
                    <a:ext uri="{A12FA001-AC4F-418D-AE19-62706E023703}">
                      <ahyp:hlinkClr xmlns:ahyp="http://schemas.microsoft.com/office/drawing/2018/hyperlinkcolor" val="tx"/>
                    </a:ext>
                  </a:extLst>
                </a:hlinkClick>
              </a:rPr>
              <a:t>youtube/user/ibmsecuritysolutions</a:t>
            </a:r>
            <a:endParaRPr lang="en-US" kern="0" dirty="0"/>
          </a:p>
          <a:p>
            <a:pPr defTabSz="914400"/>
            <a:endParaRPr lang="en-US"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dirty="0"/>
          </a:p>
        </p:txBody>
      </p:sp>
    </p:spTree>
    <p:extLst>
      <p:ext uri="{BB962C8B-B14F-4D97-AF65-F5344CB8AC3E}">
        <p14:creationId xmlns:p14="http://schemas.microsoft.com/office/powerpoint/2010/main" val="13826477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277398581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p:txBody>
          <a:bodyPr/>
          <a:lstStyle/>
          <a:p>
            <a:r>
              <a:rPr lang="en-US"/>
              <a:t>IBM CONFIDENTIAL</a:t>
            </a:r>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a:p>
        </p:txBody>
      </p:sp>
      <p:sp>
        <p:nvSpPr>
          <p:cNvPr id="4" name="TextBox 3">
            <a:extLst>
              <a:ext uri="{FF2B5EF4-FFF2-40B4-BE49-F238E27FC236}">
                <a16:creationId xmlns:a16="http://schemas.microsoft.com/office/drawing/2014/main" id="{B8090E72-B5C8-A84D-9A17-C02972C2090E}"/>
              </a:ext>
            </a:extLst>
          </p:cNvPr>
          <p:cNvSpPr txBox="1"/>
          <p:nvPr userDrawn="1"/>
        </p:nvSpPr>
        <p:spPr>
          <a:xfrm>
            <a:off x="3577770" y="4900149"/>
            <a:ext cx="1515035" cy="200055"/>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R="0" algn="ctr" defTabSz="914400" rtl="0" eaLnBrk="1" fontAlgn="base" latinLnBrk="0" hangingPunct="1">
              <a:lnSpc>
                <a:spcPct val="100000"/>
              </a:lnSpc>
              <a:spcBef>
                <a:spcPts val="600"/>
              </a:spcBef>
              <a:spcAft>
                <a:spcPct val="0"/>
              </a:spcAft>
              <a:buClrTx/>
              <a:buSzTx/>
            </a:pPr>
            <a:r>
              <a:rPr lang="en-US" sz="800" dirty="0">
                <a:solidFill>
                  <a:schemeClr val="bg1">
                    <a:lumMod val="10000"/>
                    <a:lumOff val="90000"/>
                  </a:schemeClr>
                </a:solidFill>
                <a:latin typeface="+mn-lt"/>
                <a:cs typeface="Arial" charset="0"/>
              </a:rPr>
              <a:t>- </a:t>
            </a:r>
            <a:r>
              <a:rPr kumimoji="0" lang="en-US" sz="800" b="0" i="0" u="none" strike="noStrike" kern="1200" cap="none" spc="0" normalizeH="0" baseline="0" noProof="0" dirty="0">
                <a:ln>
                  <a:noFill/>
                </a:ln>
                <a:solidFill>
                  <a:schemeClr val="bg1">
                    <a:lumMod val="10000"/>
                    <a:lumOff val="90000"/>
                  </a:schemeClr>
                </a:solidFill>
                <a:effectLst/>
                <a:uLnTx/>
                <a:uFillTx/>
                <a:latin typeface="+mn-lt"/>
                <a:ea typeface="ＭＳ Ｐゴシック" pitchFamily="34" charset="-128"/>
                <a:cs typeface="Arial" charset="0"/>
              </a:rPr>
              <a:t>Shared Under NDA - </a:t>
            </a:r>
          </a:p>
        </p:txBody>
      </p:sp>
    </p:spTree>
    <p:extLst>
      <p:ext uri="{BB962C8B-B14F-4D97-AF65-F5344CB8AC3E}">
        <p14:creationId xmlns:p14="http://schemas.microsoft.com/office/powerpoint/2010/main" val="18416687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0024" y="1796706"/>
            <a:ext cx="8715375" cy="954100"/>
          </a:xfrm>
        </p:spPr>
        <p:txBody>
          <a:bodyPr anchor="ctr" anchorCtr="0">
            <a:noAutofit/>
          </a:bodyPr>
          <a:lstStyle>
            <a:lvl1pPr algn="ct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147383935"/>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CONFIDENTIAL</a:t>
            </a:r>
          </a:p>
        </p:txBody>
      </p:sp>
      <p:sp>
        <p:nvSpPr>
          <p:cNvPr id="4" name="Title 3"/>
          <p:cNvSpPr>
            <a:spLocks noGrp="1"/>
          </p:cNvSpPr>
          <p:nvPr>
            <p:ph type="title"/>
          </p:nvPr>
        </p:nvSpPr>
        <p:spPr>
          <a:xfrm>
            <a:off x="228599" y="244549"/>
            <a:ext cx="4114801" cy="4438575"/>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40138" y="4275910"/>
            <a:ext cx="2606778" cy="1012920"/>
          </a:xfrm>
          <a:prstGeom prst="rect">
            <a:avLst/>
          </a:prstGeom>
        </p:spPr>
      </p:pic>
    </p:spTree>
    <p:extLst>
      <p:ext uri="{BB962C8B-B14F-4D97-AF65-F5344CB8AC3E}">
        <p14:creationId xmlns:p14="http://schemas.microsoft.com/office/powerpoint/2010/main" val="15347224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CONFIDENTIAL</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390768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28065166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CONFIDENTIAL</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312005494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CONFIDENTIAL</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22317660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649928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26" Type="http://schemas.openxmlformats.org/officeDocument/2006/relationships/slideLayout" Target="../slideLayouts/slideLayout291.xml"/><Relationship Id="rId21" Type="http://schemas.openxmlformats.org/officeDocument/2006/relationships/slideLayout" Target="../slideLayouts/slideLayout286.xml"/><Relationship Id="rId34" Type="http://schemas.openxmlformats.org/officeDocument/2006/relationships/slideLayout" Target="../slideLayouts/slideLayout299.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slideLayout" Target="../slideLayouts/slideLayout290.xml"/><Relationship Id="rId33" Type="http://schemas.openxmlformats.org/officeDocument/2006/relationships/slideLayout" Target="../slideLayouts/slideLayout298.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slideLayout" Target="../slideLayouts/slideLayout285.xml"/><Relationship Id="rId29" Type="http://schemas.openxmlformats.org/officeDocument/2006/relationships/slideLayout" Target="../slideLayouts/slideLayout294.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24" Type="http://schemas.openxmlformats.org/officeDocument/2006/relationships/slideLayout" Target="../slideLayouts/slideLayout289.xml"/><Relationship Id="rId32" Type="http://schemas.openxmlformats.org/officeDocument/2006/relationships/slideLayout" Target="../slideLayouts/slideLayout297.xml"/><Relationship Id="rId37" Type="http://schemas.openxmlformats.org/officeDocument/2006/relationships/theme" Target="../theme/theme10.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28" Type="http://schemas.openxmlformats.org/officeDocument/2006/relationships/slideLayout" Target="../slideLayouts/slideLayout293.xml"/><Relationship Id="rId36" Type="http://schemas.openxmlformats.org/officeDocument/2006/relationships/slideLayout" Target="../slideLayouts/slideLayout301.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31" Type="http://schemas.openxmlformats.org/officeDocument/2006/relationships/slideLayout" Target="../slideLayouts/slideLayout296.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 Id="rId27" Type="http://schemas.openxmlformats.org/officeDocument/2006/relationships/slideLayout" Target="../slideLayouts/slideLayout292.xml"/><Relationship Id="rId30" Type="http://schemas.openxmlformats.org/officeDocument/2006/relationships/slideLayout" Target="../slideLayouts/slideLayout295.xml"/><Relationship Id="rId35" Type="http://schemas.openxmlformats.org/officeDocument/2006/relationships/slideLayout" Target="../slideLayouts/slideLayout300.xml"/><Relationship Id="rId8" Type="http://schemas.openxmlformats.org/officeDocument/2006/relationships/slideLayout" Target="../slideLayouts/slideLayout273.xml"/><Relationship Id="rId3" Type="http://schemas.openxmlformats.org/officeDocument/2006/relationships/slideLayout" Target="../slideLayouts/slideLayout268.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14.xml"/><Relationship Id="rId18" Type="http://schemas.openxmlformats.org/officeDocument/2006/relationships/slideLayout" Target="../slideLayouts/slideLayout319.xml"/><Relationship Id="rId26" Type="http://schemas.openxmlformats.org/officeDocument/2006/relationships/slideLayout" Target="../slideLayouts/slideLayout327.xml"/><Relationship Id="rId3" Type="http://schemas.openxmlformats.org/officeDocument/2006/relationships/slideLayout" Target="../slideLayouts/slideLayout304.xml"/><Relationship Id="rId21" Type="http://schemas.openxmlformats.org/officeDocument/2006/relationships/slideLayout" Target="../slideLayouts/slideLayout322.xml"/><Relationship Id="rId34" Type="http://schemas.openxmlformats.org/officeDocument/2006/relationships/slideLayout" Target="../slideLayouts/slideLayout335.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17" Type="http://schemas.openxmlformats.org/officeDocument/2006/relationships/slideLayout" Target="../slideLayouts/slideLayout318.xml"/><Relationship Id="rId25" Type="http://schemas.openxmlformats.org/officeDocument/2006/relationships/slideLayout" Target="../slideLayouts/slideLayout326.xml"/><Relationship Id="rId33" Type="http://schemas.openxmlformats.org/officeDocument/2006/relationships/slideLayout" Target="../slideLayouts/slideLayout334.xml"/><Relationship Id="rId2" Type="http://schemas.openxmlformats.org/officeDocument/2006/relationships/slideLayout" Target="../slideLayouts/slideLayout303.xml"/><Relationship Id="rId16" Type="http://schemas.openxmlformats.org/officeDocument/2006/relationships/slideLayout" Target="../slideLayouts/slideLayout317.xml"/><Relationship Id="rId20" Type="http://schemas.openxmlformats.org/officeDocument/2006/relationships/slideLayout" Target="../slideLayouts/slideLayout321.xml"/><Relationship Id="rId29" Type="http://schemas.openxmlformats.org/officeDocument/2006/relationships/slideLayout" Target="../slideLayouts/slideLayout330.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24" Type="http://schemas.openxmlformats.org/officeDocument/2006/relationships/slideLayout" Target="../slideLayouts/slideLayout325.xml"/><Relationship Id="rId32" Type="http://schemas.openxmlformats.org/officeDocument/2006/relationships/slideLayout" Target="../slideLayouts/slideLayout333.xml"/><Relationship Id="rId5" Type="http://schemas.openxmlformats.org/officeDocument/2006/relationships/slideLayout" Target="../slideLayouts/slideLayout306.xml"/><Relationship Id="rId15" Type="http://schemas.openxmlformats.org/officeDocument/2006/relationships/slideLayout" Target="../slideLayouts/slideLayout316.xml"/><Relationship Id="rId23" Type="http://schemas.openxmlformats.org/officeDocument/2006/relationships/slideLayout" Target="../slideLayouts/slideLayout324.xml"/><Relationship Id="rId28" Type="http://schemas.openxmlformats.org/officeDocument/2006/relationships/slideLayout" Target="../slideLayouts/slideLayout329.xml"/><Relationship Id="rId10" Type="http://schemas.openxmlformats.org/officeDocument/2006/relationships/slideLayout" Target="../slideLayouts/slideLayout311.xml"/><Relationship Id="rId19" Type="http://schemas.openxmlformats.org/officeDocument/2006/relationships/slideLayout" Target="../slideLayouts/slideLayout320.xml"/><Relationship Id="rId31" Type="http://schemas.openxmlformats.org/officeDocument/2006/relationships/slideLayout" Target="../slideLayouts/slideLayout332.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14" Type="http://schemas.openxmlformats.org/officeDocument/2006/relationships/slideLayout" Target="../slideLayouts/slideLayout315.xml"/><Relationship Id="rId22" Type="http://schemas.openxmlformats.org/officeDocument/2006/relationships/slideLayout" Target="../slideLayouts/slideLayout323.xml"/><Relationship Id="rId27" Type="http://schemas.openxmlformats.org/officeDocument/2006/relationships/slideLayout" Target="../slideLayouts/slideLayout328.xml"/><Relationship Id="rId30" Type="http://schemas.openxmlformats.org/officeDocument/2006/relationships/slideLayout" Target="../slideLayouts/slideLayout331.xml"/><Relationship Id="rId35" Type="http://schemas.openxmlformats.org/officeDocument/2006/relationships/theme" Target="../theme/theme11.xml"/><Relationship Id="rId8" Type="http://schemas.openxmlformats.org/officeDocument/2006/relationships/slideLayout" Target="../slideLayouts/slideLayout30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9" Type="http://schemas.openxmlformats.org/officeDocument/2006/relationships/slideLayout" Target="../slideLayouts/slideLayout374.xml"/><Relationship Id="rId21" Type="http://schemas.openxmlformats.org/officeDocument/2006/relationships/slideLayout" Target="../slideLayouts/slideLayout356.xml"/><Relationship Id="rId34" Type="http://schemas.openxmlformats.org/officeDocument/2006/relationships/slideLayout" Target="../slideLayouts/slideLayout369.xml"/><Relationship Id="rId42" Type="http://schemas.openxmlformats.org/officeDocument/2006/relationships/slideLayout" Target="../slideLayouts/slideLayout377.xml"/><Relationship Id="rId47" Type="http://schemas.openxmlformats.org/officeDocument/2006/relationships/slideLayout" Target="../slideLayouts/slideLayout382.xml"/><Relationship Id="rId50" Type="http://schemas.openxmlformats.org/officeDocument/2006/relationships/theme" Target="../theme/theme12.xml"/><Relationship Id="rId7" Type="http://schemas.openxmlformats.org/officeDocument/2006/relationships/slideLayout" Target="../slideLayouts/slideLayout342.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9" Type="http://schemas.openxmlformats.org/officeDocument/2006/relationships/slideLayout" Target="../slideLayouts/slideLayout364.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32" Type="http://schemas.openxmlformats.org/officeDocument/2006/relationships/slideLayout" Target="../slideLayouts/slideLayout367.xml"/><Relationship Id="rId37" Type="http://schemas.openxmlformats.org/officeDocument/2006/relationships/slideLayout" Target="../slideLayouts/slideLayout372.xml"/><Relationship Id="rId40" Type="http://schemas.openxmlformats.org/officeDocument/2006/relationships/slideLayout" Target="../slideLayouts/slideLayout375.xml"/><Relationship Id="rId45" Type="http://schemas.openxmlformats.org/officeDocument/2006/relationships/slideLayout" Target="../slideLayouts/slideLayout380.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28" Type="http://schemas.openxmlformats.org/officeDocument/2006/relationships/slideLayout" Target="../slideLayouts/slideLayout363.xml"/><Relationship Id="rId36" Type="http://schemas.openxmlformats.org/officeDocument/2006/relationships/slideLayout" Target="../slideLayouts/slideLayout371.xml"/><Relationship Id="rId49" Type="http://schemas.openxmlformats.org/officeDocument/2006/relationships/slideLayout" Target="../slideLayouts/slideLayout384.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31" Type="http://schemas.openxmlformats.org/officeDocument/2006/relationships/slideLayout" Target="../slideLayouts/slideLayout366.xml"/><Relationship Id="rId44" Type="http://schemas.openxmlformats.org/officeDocument/2006/relationships/slideLayout" Target="../slideLayouts/slideLayout379.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slideLayout" Target="../slideLayouts/slideLayout362.xml"/><Relationship Id="rId30" Type="http://schemas.openxmlformats.org/officeDocument/2006/relationships/slideLayout" Target="../slideLayouts/slideLayout365.xml"/><Relationship Id="rId35" Type="http://schemas.openxmlformats.org/officeDocument/2006/relationships/slideLayout" Target="../slideLayouts/slideLayout370.xml"/><Relationship Id="rId43" Type="http://schemas.openxmlformats.org/officeDocument/2006/relationships/slideLayout" Target="../slideLayouts/slideLayout378.xml"/><Relationship Id="rId48" Type="http://schemas.openxmlformats.org/officeDocument/2006/relationships/slideLayout" Target="../slideLayouts/slideLayout383.xml"/><Relationship Id="rId8" Type="http://schemas.openxmlformats.org/officeDocument/2006/relationships/slideLayout" Target="../slideLayouts/slideLayout343.xml"/><Relationship Id="rId3" Type="http://schemas.openxmlformats.org/officeDocument/2006/relationships/slideLayout" Target="../slideLayouts/slideLayout338.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33" Type="http://schemas.openxmlformats.org/officeDocument/2006/relationships/slideLayout" Target="../slideLayouts/slideLayout368.xml"/><Relationship Id="rId38" Type="http://schemas.openxmlformats.org/officeDocument/2006/relationships/slideLayout" Target="../slideLayouts/slideLayout373.xml"/><Relationship Id="rId46" Type="http://schemas.openxmlformats.org/officeDocument/2006/relationships/slideLayout" Target="../slideLayouts/slideLayout381.xml"/><Relationship Id="rId20" Type="http://schemas.openxmlformats.org/officeDocument/2006/relationships/slideLayout" Target="../slideLayouts/slideLayout355.xml"/><Relationship Id="rId41" Type="http://schemas.openxmlformats.org/officeDocument/2006/relationships/slideLayout" Target="../slideLayouts/slideLayout376.xml"/><Relationship Id="rId1" Type="http://schemas.openxmlformats.org/officeDocument/2006/relationships/slideLayout" Target="../slideLayouts/slideLayout336.xml"/><Relationship Id="rId6" Type="http://schemas.openxmlformats.org/officeDocument/2006/relationships/slideLayout" Target="../slideLayouts/slideLayout34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92.xml"/><Relationship Id="rId13" Type="http://schemas.openxmlformats.org/officeDocument/2006/relationships/slideLayout" Target="../slideLayouts/slideLayout397.xml"/><Relationship Id="rId18" Type="http://schemas.openxmlformats.org/officeDocument/2006/relationships/slideLayout" Target="../slideLayouts/slideLayout402.xml"/><Relationship Id="rId3" Type="http://schemas.openxmlformats.org/officeDocument/2006/relationships/slideLayout" Target="../slideLayouts/slideLayout387.xml"/><Relationship Id="rId21" Type="http://schemas.openxmlformats.org/officeDocument/2006/relationships/slideLayout" Target="../slideLayouts/slideLayout405.xml"/><Relationship Id="rId7" Type="http://schemas.openxmlformats.org/officeDocument/2006/relationships/slideLayout" Target="../slideLayouts/slideLayout391.xml"/><Relationship Id="rId12" Type="http://schemas.openxmlformats.org/officeDocument/2006/relationships/slideLayout" Target="../slideLayouts/slideLayout396.xml"/><Relationship Id="rId17" Type="http://schemas.openxmlformats.org/officeDocument/2006/relationships/slideLayout" Target="../slideLayouts/slideLayout401.xml"/><Relationship Id="rId2" Type="http://schemas.openxmlformats.org/officeDocument/2006/relationships/slideLayout" Target="../slideLayouts/slideLayout386.xml"/><Relationship Id="rId16" Type="http://schemas.openxmlformats.org/officeDocument/2006/relationships/slideLayout" Target="../slideLayouts/slideLayout400.xml"/><Relationship Id="rId20" Type="http://schemas.openxmlformats.org/officeDocument/2006/relationships/slideLayout" Target="../slideLayouts/slideLayout404.xml"/><Relationship Id="rId1" Type="http://schemas.openxmlformats.org/officeDocument/2006/relationships/slideLayout" Target="../slideLayouts/slideLayout385.xml"/><Relationship Id="rId6" Type="http://schemas.openxmlformats.org/officeDocument/2006/relationships/slideLayout" Target="../slideLayouts/slideLayout390.xml"/><Relationship Id="rId11" Type="http://schemas.openxmlformats.org/officeDocument/2006/relationships/slideLayout" Target="../slideLayouts/slideLayout395.xml"/><Relationship Id="rId24" Type="http://schemas.openxmlformats.org/officeDocument/2006/relationships/theme" Target="../theme/theme13.xml"/><Relationship Id="rId5" Type="http://schemas.openxmlformats.org/officeDocument/2006/relationships/slideLayout" Target="../slideLayouts/slideLayout389.xml"/><Relationship Id="rId15" Type="http://schemas.openxmlformats.org/officeDocument/2006/relationships/slideLayout" Target="../slideLayouts/slideLayout399.xml"/><Relationship Id="rId23" Type="http://schemas.openxmlformats.org/officeDocument/2006/relationships/slideLayout" Target="../slideLayouts/slideLayout407.xml"/><Relationship Id="rId10" Type="http://schemas.openxmlformats.org/officeDocument/2006/relationships/slideLayout" Target="../slideLayouts/slideLayout394.xml"/><Relationship Id="rId19" Type="http://schemas.openxmlformats.org/officeDocument/2006/relationships/slideLayout" Target="../slideLayouts/slideLayout403.xml"/><Relationship Id="rId4" Type="http://schemas.openxmlformats.org/officeDocument/2006/relationships/slideLayout" Target="../slideLayouts/slideLayout388.xml"/><Relationship Id="rId9" Type="http://schemas.openxmlformats.org/officeDocument/2006/relationships/slideLayout" Target="../slideLayouts/slideLayout393.xml"/><Relationship Id="rId14" Type="http://schemas.openxmlformats.org/officeDocument/2006/relationships/slideLayout" Target="../slideLayouts/slideLayout398.xml"/><Relationship Id="rId22" Type="http://schemas.openxmlformats.org/officeDocument/2006/relationships/slideLayout" Target="../slideLayouts/slideLayout40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theme" Target="../theme/theme2.xml"/><Relationship Id="rId8" Type="http://schemas.openxmlformats.org/officeDocument/2006/relationships/slideLayout" Target="../slideLayouts/slideLayout30.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20" Type="http://schemas.openxmlformats.org/officeDocument/2006/relationships/slideLayout" Target="../slideLayouts/slideLayout42.xml"/><Relationship Id="rId41"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theme" Target="../theme/theme3.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theme" Target="../theme/theme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8" Type="http://schemas.openxmlformats.org/officeDocument/2006/relationships/slideLayout" Target="../slideLayouts/slideLayout101.xml"/><Relationship Id="rId3" Type="http://schemas.openxmlformats.org/officeDocument/2006/relationships/slideLayout" Target="../slideLayouts/slideLayout9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theme" Target="../theme/theme5.xml"/><Relationship Id="rId8"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theme" Target="../theme/theme6.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theme" Target="../theme/theme7.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 Type="http://schemas.openxmlformats.org/officeDocument/2006/relationships/slideLayout" Target="../slideLayouts/slideLayout213.xml"/><Relationship Id="rId21" Type="http://schemas.openxmlformats.org/officeDocument/2006/relationships/slideLayout" Target="../slideLayouts/slideLayout231.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slideLayout" Target="../slideLayouts/slideLayout239.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theme" Target="../theme/theme8.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31" Type="http://schemas.openxmlformats.org/officeDocument/2006/relationships/slideLayout" Target="../slideLayouts/slideLayout241.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slideLayout" Target="../slideLayouts/slideLayout254.xml"/><Relationship Id="rId18" Type="http://schemas.openxmlformats.org/officeDocument/2006/relationships/slideLayout" Target="../slideLayouts/slideLayout259.xml"/><Relationship Id="rId3" Type="http://schemas.openxmlformats.org/officeDocument/2006/relationships/slideLayout" Target="../slideLayouts/slideLayout244.xml"/><Relationship Id="rId21" Type="http://schemas.openxmlformats.org/officeDocument/2006/relationships/slideLayout" Target="../slideLayouts/slideLayout262.xml"/><Relationship Id="rId7" Type="http://schemas.openxmlformats.org/officeDocument/2006/relationships/slideLayout" Target="../slideLayouts/slideLayout248.xml"/><Relationship Id="rId12" Type="http://schemas.openxmlformats.org/officeDocument/2006/relationships/slideLayout" Target="../slideLayouts/slideLayout253.xml"/><Relationship Id="rId17" Type="http://schemas.openxmlformats.org/officeDocument/2006/relationships/slideLayout" Target="../slideLayouts/slideLayout258.xml"/><Relationship Id="rId25" Type="http://schemas.openxmlformats.org/officeDocument/2006/relationships/theme" Target="../theme/theme9.xml"/><Relationship Id="rId2" Type="http://schemas.openxmlformats.org/officeDocument/2006/relationships/slideLayout" Target="../slideLayouts/slideLayout243.xml"/><Relationship Id="rId16" Type="http://schemas.openxmlformats.org/officeDocument/2006/relationships/slideLayout" Target="../slideLayouts/slideLayout257.xml"/><Relationship Id="rId20" Type="http://schemas.openxmlformats.org/officeDocument/2006/relationships/slideLayout" Target="../slideLayouts/slideLayout261.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24" Type="http://schemas.openxmlformats.org/officeDocument/2006/relationships/slideLayout" Target="../slideLayouts/slideLayout265.xml"/><Relationship Id="rId5" Type="http://schemas.openxmlformats.org/officeDocument/2006/relationships/slideLayout" Target="../slideLayouts/slideLayout246.xml"/><Relationship Id="rId15" Type="http://schemas.openxmlformats.org/officeDocument/2006/relationships/slideLayout" Target="../slideLayouts/slideLayout256.xml"/><Relationship Id="rId23" Type="http://schemas.openxmlformats.org/officeDocument/2006/relationships/slideLayout" Target="../slideLayouts/slideLayout264.xml"/><Relationship Id="rId10" Type="http://schemas.openxmlformats.org/officeDocument/2006/relationships/slideLayout" Target="../slideLayouts/slideLayout251.xml"/><Relationship Id="rId19" Type="http://schemas.openxmlformats.org/officeDocument/2006/relationships/slideLayout" Target="../slideLayouts/slideLayout260.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4" Type="http://schemas.openxmlformats.org/officeDocument/2006/relationships/slideLayout" Target="../slideLayouts/slideLayout255.xml"/><Relationship Id="rId22" Type="http://schemas.openxmlformats.org/officeDocument/2006/relationships/slideLayout" Target="../slideLayouts/slideLayout2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219701" y="187640"/>
            <a:ext cx="8695699" cy="299550"/>
          </a:xfrm>
          <a:prstGeom prst="rect">
            <a:avLst/>
          </a:prstGeom>
        </p:spPr>
        <p:txBody>
          <a:bodyPr vert="horz" lIns="0" tIns="0" rIns="0" bIns="0" rtlCol="0" anchor="t" anchorCtr="0">
            <a:noAutofit/>
          </a:bodyPr>
          <a:lstStyle/>
          <a:p>
            <a:r>
              <a:rPr lang="en-US" dirty="0"/>
              <a:t>Click to edit Master title style</a:t>
            </a:r>
          </a:p>
        </p:txBody>
      </p:sp>
      <p:sp>
        <p:nvSpPr>
          <p:cNvPr id="156" name="Text Placeholder 155"/>
          <p:cNvSpPr>
            <a:spLocks noGrp="1"/>
          </p:cNvSpPr>
          <p:nvPr userDrawn="1">
            <p:ph type="body" idx="1"/>
          </p:nvPr>
        </p:nvSpPr>
        <p:spPr>
          <a:xfrm>
            <a:off x="218268" y="822325"/>
            <a:ext cx="8697132" cy="3703638"/>
          </a:xfrm>
          <a:prstGeom prst="rect">
            <a:avLst/>
          </a:prstGeom>
        </p:spPr>
        <p:txBody>
          <a:bodyPr vert="horz" lIns="0" tIns="54864" rIns="0" bIns="54864"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C7BFDC-9A75-0D43-9817-54C6AEA91113}"/>
              </a:ext>
            </a:extLst>
          </p:cNvPr>
          <p:cNvSpPr>
            <a:spLocks noGrp="1"/>
          </p:cNvSpPr>
          <p:nvPr>
            <p:ph type="ftr" sz="quarter" idx="3"/>
          </p:nvPr>
        </p:nvSpPr>
        <p:spPr>
          <a:xfrm>
            <a:off x="228600" y="4907014"/>
            <a:ext cx="2286000" cy="101419"/>
          </a:xfrm>
          <a:prstGeom prst="rect">
            <a:avLst/>
          </a:prstGeom>
          <a:ln w="12700">
            <a:miter lim="400000"/>
          </a:ln>
        </p:spPr>
        <p:txBody>
          <a:bodyPr wrap="none" lIns="0" tIns="0" rIns="0" bIns="0" anchor="t" anchorCtr="0">
            <a:noAutofit/>
          </a:bodyPr>
          <a:lstStyle>
            <a:lvl1pPr>
              <a:defRPr lang="en-US" sz="600" b="0" i="0">
                <a:solidFill>
                  <a:schemeClr val="bg2">
                    <a:lumMod val="65000"/>
                  </a:schemeClr>
                </a:solidFill>
                <a:latin typeface="IBM Plex Sans Light" panose="020B0403050203000203" pitchFamily="34" charset="77"/>
              </a:defRPr>
            </a:lvl1pPr>
          </a:lstStyle>
          <a:p>
            <a:r>
              <a:rPr lang="en-US"/>
              <a:t>IBM CONFIDENTIAL</a:t>
            </a:r>
            <a:endParaRPr lang="en-US" dirty="0"/>
          </a:p>
        </p:txBody>
      </p:sp>
      <p:sp>
        <p:nvSpPr>
          <p:cNvPr id="13" name="Slide Number Placeholder 12">
            <a:extLst>
              <a:ext uri="{FF2B5EF4-FFF2-40B4-BE49-F238E27FC236}">
                <a16:creationId xmlns:a16="http://schemas.microsoft.com/office/drawing/2014/main" id="{A5059B8C-4567-3F40-A0B6-0DF14FE9C85A}"/>
              </a:ext>
            </a:extLst>
          </p:cNvPr>
          <p:cNvSpPr>
            <a:spLocks noGrp="1"/>
          </p:cNvSpPr>
          <p:nvPr>
            <p:ph type="sldNum" sz="quarter" idx="4"/>
          </p:nvPr>
        </p:nvSpPr>
        <p:spPr>
          <a:xfrm>
            <a:off x="8509000" y="4907014"/>
            <a:ext cx="406400" cy="100106"/>
          </a:xfrm>
          <a:prstGeom prst="rect">
            <a:avLst/>
          </a:prstGeom>
        </p:spPr>
        <p:txBody>
          <a:bodyPr vert="horz" lIns="0" tIns="0" rIns="0" bIns="0" rtlCol="0" anchor="t" anchorCtr="0"/>
          <a:lstStyle>
            <a:lvl1pPr algn="r">
              <a:defRPr lang="en-US" sz="600" b="0" i="0" kern="1200" smtClean="0">
                <a:solidFill>
                  <a:schemeClr val="bg2">
                    <a:lumMod val="65000"/>
                  </a:schemeClr>
                </a:solidFill>
                <a:latin typeface="IBM Plex Sans Light" panose="020B0403050203000203" pitchFamily="34" charset="77"/>
                <a:ea typeface="ＭＳ Ｐゴシック" pitchFamily="34" charset="-128"/>
                <a:cs typeface="+mn-cs"/>
              </a:defRPr>
            </a:lvl1p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855109642"/>
      </p:ext>
    </p:extLst>
  </p:cSld>
  <p:clrMap bg1="lt1" tx1="dk1" bg2="lt2" tx2="dk2" accent1="accent1" accent2="accent2" accent3="accent3" accent4="accent4" accent5="accent5" accent6="accent6" hlink="hlink" folHlink="folHlink"/>
  <p:sldLayoutIdLst>
    <p:sldLayoutId id="2147484452" r:id="rId1"/>
    <p:sldLayoutId id="2147484305" r:id="rId2"/>
    <p:sldLayoutId id="2147484742" r:id="rId3"/>
    <p:sldLayoutId id="2147484409" r:id="rId4"/>
    <p:sldLayoutId id="2147484407" r:id="rId5"/>
    <p:sldLayoutId id="2147484743" r:id="rId6"/>
    <p:sldLayoutId id="2147484442" r:id="rId7"/>
    <p:sldLayoutId id="2147484018" r:id="rId8"/>
    <p:sldLayoutId id="2147484748" r:id="rId9"/>
    <p:sldLayoutId id="2147484020" r:id="rId10"/>
    <p:sldLayoutId id="2147484747" r:id="rId11"/>
    <p:sldLayoutId id="2147484439" r:id="rId12"/>
    <p:sldLayoutId id="2147484751" r:id="rId13"/>
    <p:sldLayoutId id="2147484750" r:id="rId14"/>
    <p:sldLayoutId id="2147484016" r:id="rId15"/>
    <p:sldLayoutId id="2147484000" r:id="rId16"/>
    <p:sldLayoutId id="2147483866" r:id="rId17"/>
    <p:sldLayoutId id="2147484024" r:id="rId18"/>
    <p:sldLayoutId id="2147484749" r:id="rId19"/>
    <p:sldLayoutId id="2147484410" r:id="rId20"/>
    <p:sldLayoutId id="2147484435" r:id="rId21"/>
    <p:sldLayoutId id="2147484752" r:id="rId22"/>
  </p:sldLayoutIdLst>
  <p:transition spd="slow">
    <p:push dir="r"/>
  </p:transition>
  <p:hf sldNum="0" hdr="0" ftr="0" dt="0"/>
  <p:txStyles>
    <p:titleStyle>
      <a:lvl1pPr algn="l" defTabSz="205740" rtl="0" eaLnBrk="1" latinLnBrk="0" hangingPunct="1">
        <a:lnSpc>
          <a:spcPct val="100000"/>
        </a:lnSpc>
        <a:spcBef>
          <a:spcPct val="0"/>
        </a:spcBef>
        <a:buNone/>
        <a:tabLst>
          <a:tab pos="205740" algn="l"/>
        </a:tabLst>
        <a:defRPr sz="2400" b="0" i="0" kern="1200" baseline="0">
          <a:solidFill>
            <a:schemeClr val="bg2"/>
          </a:solidFill>
          <a:latin typeface="IBM Plex Sans" panose="020B0503050203000203" pitchFamily="34" charset="77"/>
          <a:ea typeface="+mj-ea"/>
          <a:cs typeface="Arial" panose="020B0604020202020204" pitchFamily="34" charset="0"/>
        </a:defRPr>
      </a:lvl1pPr>
    </p:titleStyle>
    <p:bodyStyle>
      <a:lvl1pPr marL="0" indent="0" algn="l" defTabSz="617220" rtl="0" eaLnBrk="1" latinLnBrk="0" hangingPunct="1">
        <a:lnSpc>
          <a:spcPct val="100000"/>
        </a:lnSpc>
        <a:spcBef>
          <a:spcPts val="1200"/>
        </a:spcBef>
        <a:spcAft>
          <a:spcPts val="0"/>
        </a:spcAft>
        <a:buClrTx/>
        <a:buFontTx/>
        <a:buNone/>
        <a:defRPr sz="1400" b="0" i="0" kern="1200" baseline="0">
          <a:solidFill>
            <a:schemeClr val="bg2"/>
          </a:solidFill>
          <a:latin typeface="IBM Plex Sans" panose="020B0503050203000203" pitchFamily="34" charset="77"/>
          <a:ea typeface="+mn-ea"/>
          <a:cs typeface="Arial" panose="020B0604020202020204" pitchFamily="34" charset="0"/>
        </a:defRPr>
      </a:lvl1pPr>
      <a:lvl2pPr marL="152400" marR="0" indent="-152400" algn="l" defTabSz="617220" rtl="0" eaLnBrk="1" fontAlgn="auto" latinLnBrk="0" hangingPunct="1">
        <a:lnSpc>
          <a:spcPct val="100000"/>
        </a:lnSpc>
        <a:spcBef>
          <a:spcPts val="1200"/>
        </a:spcBef>
        <a:spcAft>
          <a:spcPts val="0"/>
        </a:spcAft>
        <a:buClrTx/>
        <a:buSzTx/>
        <a:buFont typeface="System Font Regular"/>
        <a:buChar char="–"/>
        <a:tabLst/>
        <a:defRPr sz="1400" b="0" i="0" kern="1200" baseline="0">
          <a:solidFill>
            <a:schemeClr val="bg2"/>
          </a:solidFill>
          <a:latin typeface="IBM Plex Sans" panose="020B0503050203000203" pitchFamily="34" charset="77"/>
          <a:ea typeface="+mn-ea"/>
          <a:cs typeface="Arial" panose="020B0604020202020204" pitchFamily="34" charset="0"/>
        </a:defRPr>
      </a:lvl2pPr>
      <a:lvl3pPr marL="288925" marR="0" indent="-123825" algn="l" defTabSz="617220" rtl="0" eaLnBrk="1" fontAlgn="auto" latinLnBrk="0" hangingPunct="1">
        <a:lnSpc>
          <a:spcPct val="100000"/>
        </a:lnSpc>
        <a:spcBef>
          <a:spcPts val="1200"/>
        </a:spcBef>
        <a:spcAft>
          <a:spcPts val="0"/>
        </a:spcAft>
        <a:buClrTx/>
        <a:buSzTx/>
        <a:buFont typeface="Arial" panose="020B0604020202020204" pitchFamily="34" charset="0"/>
        <a:buChar char="•"/>
        <a:tabLst/>
        <a:defRPr sz="1400" b="0" i="0" kern="1200" baseline="0">
          <a:solidFill>
            <a:schemeClr val="bg2"/>
          </a:solidFill>
          <a:latin typeface="IBM Plex Sans" panose="020B0503050203000203" pitchFamily="34" charset="77"/>
          <a:ea typeface="+mn-ea"/>
          <a:cs typeface="Arial" panose="020B0604020202020204" pitchFamily="34" charset="0"/>
        </a:defRPr>
      </a:lvl3pPr>
      <a:lvl4pPr marL="460375" marR="0" indent="-147638"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4pPr>
      <a:lvl5pPr marL="574675" marR="0" indent="-142875"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516" userDrawn="1">
          <p15:clr>
            <a:srgbClr val="F26B43"/>
          </p15:clr>
        </p15:guide>
        <p15:guide id="4" orient="horz" pos="2851" userDrawn="1">
          <p15:clr>
            <a:srgbClr val="F26B43"/>
          </p15:clr>
        </p15:guide>
        <p15:guide id="8" pos="2880" userDrawn="1">
          <p15:clr>
            <a:srgbClr val="F26B43"/>
          </p15:clr>
        </p15:guide>
        <p15:guide id="9" orient="horz" pos="156" userDrawn="1">
          <p15:clr>
            <a:srgbClr val="F26B43"/>
          </p15:clr>
        </p15:guide>
        <p15:guide id="10" orient="horz" pos="3084" userDrawn="1">
          <p15:clr>
            <a:srgbClr val="F26B43"/>
          </p15:clr>
        </p15:guide>
        <p15:guide id="11" pos="2736" userDrawn="1">
          <p15:clr>
            <a:srgbClr val="F26B43"/>
          </p15:clr>
        </p15:guide>
        <p15:guide id="12" pos="3024" userDrawn="1">
          <p15:clr>
            <a:srgbClr val="F26B43"/>
          </p15:clr>
        </p15:guide>
        <p15:guide id="13" pos="5616" userDrawn="1">
          <p15:clr>
            <a:srgbClr val="F26B43"/>
          </p15:clr>
        </p15:guide>
        <p15:guide id="14" pos="144" userDrawn="1">
          <p15:clr>
            <a:srgbClr val="F26B43"/>
          </p15:clr>
        </p15:guide>
        <p15:guide id="15" pos="1440" userDrawn="1">
          <p15:clr>
            <a:srgbClr val="F26B43"/>
          </p15:clr>
        </p15:guide>
        <p15:guide id="16" pos="1296" userDrawn="1">
          <p15:clr>
            <a:srgbClr val="F26B43"/>
          </p15:clr>
        </p15:guide>
        <p15:guide id="17" pos="1584" userDrawn="1">
          <p15:clr>
            <a:srgbClr val="F26B43"/>
          </p15:clr>
        </p15:guide>
        <p15:guide id="18" pos="4320" userDrawn="1">
          <p15:clr>
            <a:srgbClr val="F26B43"/>
          </p15:clr>
        </p15:guide>
        <p15:guide id="19" pos="4176" userDrawn="1">
          <p15:clr>
            <a:srgbClr val="F26B43"/>
          </p15:clr>
        </p15:guide>
        <p15:guide id="20" pos="4464" userDrawn="1">
          <p15:clr>
            <a:srgbClr val="F26B43"/>
          </p15:clr>
        </p15:guide>
        <p15:guide id="21" orient="horz" pos="1620" userDrawn="1">
          <p15:clr>
            <a:srgbClr val="F26B43"/>
          </p15:clr>
        </p15:guide>
        <p15:guide id="22" orient="horz" pos="324" userDrawn="1">
          <p15:clr>
            <a:srgbClr val="F26B43"/>
          </p15:clr>
        </p15:guide>
        <p15:guide id="23" orient="horz" pos="243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600" y="1289305"/>
            <a:ext cx="4123943" cy="320496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14343" y="4825078"/>
            <a:ext cx="100990"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600"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a:t>IBM CONFIDENTIAL</a:t>
            </a:r>
            <a:endParaRPr lang="en-US" dirty="0"/>
          </a:p>
        </p:txBody>
      </p:sp>
    </p:spTree>
    <p:extLst>
      <p:ext uri="{BB962C8B-B14F-4D97-AF65-F5344CB8AC3E}">
        <p14:creationId xmlns:p14="http://schemas.microsoft.com/office/powerpoint/2010/main" val="3883814539"/>
      </p:ext>
    </p:extLst>
  </p:cSld>
  <p:clrMap bg1="dk1" tx1="lt1" bg2="dk2" tx2="lt2" accent1="accent1" accent2="accent2" accent3="accent3" accent4="accent4" accent5="accent5" accent6="accent6" hlink="hlink" folHlink="folHlink"/>
  <p:sldLayoutIdLst>
    <p:sldLayoutId id="2147485101" r:id="rId1"/>
    <p:sldLayoutId id="2147485102" r:id="rId2"/>
    <p:sldLayoutId id="2147485103" r:id="rId3"/>
    <p:sldLayoutId id="2147485104" r:id="rId4"/>
    <p:sldLayoutId id="2147485105" r:id="rId5"/>
    <p:sldLayoutId id="2147485106" r:id="rId6"/>
    <p:sldLayoutId id="2147485107" r:id="rId7"/>
    <p:sldLayoutId id="2147485108" r:id="rId8"/>
    <p:sldLayoutId id="2147485109" r:id="rId9"/>
    <p:sldLayoutId id="2147485110" r:id="rId10"/>
    <p:sldLayoutId id="2147485111" r:id="rId11"/>
    <p:sldLayoutId id="2147485112" r:id="rId12"/>
    <p:sldLayoutId id="2147485113" r:id="rId13"/>
    <p:sldLayoutId id="2147485114" r:id="rId14"/>
    <p:sldLayoutId id="2147485115" r:id="rId15"/>
    <p:sldLayoutId id="2147485116" r:id="rId16"/>
    <p:sldLayoutId id="2147485117" r:id="rId17"/>
    <p:sldLayoutId id="2147485118" r:id="rId18"/>
    <p:sldLayoutId id="2147485119" r:id="rId19"/>
    <p:sldLayoutId id="2147485120" r:id="rId20"/>
    <p:sldLayoutId id="2147485121" r:id="rId21"/>
    <p:sldLayoutId id="2147485122" r:id="rId22"/>
    <p:sldLayoutId id="2147485123" r:id="rId23"/>
    <p:sldLayoutId id="2147485124" r:id="rId24"/>
    <p:sldLayoutId id="2147485125" r:id="rId25"/>
    <p:sldLayoutId id="2147485126" r:id="rId26"/>
    <p:sldLayoutId id="2147485127" r:id="rId27"/>
    <p:sldLayoutId id="2147485128" r:id="rId28"/>
    <p:sldLayoutId id="2147485129" r:id="rId29"/>
    <p:sldLayoutId id="2147485130" r:id="rId30"/>
    <p:sldLayoutId id="2147485131" r:id="rId31"/>
    <p:sldLayoutId id="2147485132" r:id="rId32"/>
    <p:sldLayoutId id="2147485133" r:id="rId33"/>
    <p:sldLayoutId id="2147485134" r:id="rId34"/>
    <p:sldLayoutId id="2147485135" r:id="rId35"/>
    <p:sldLayoutId id="2147485136" r:id="rId36"/>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5"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12"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6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22"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46" indent="-171446"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892" indent="-141284"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34" indent="-193670"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55" indent="-171446"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662" indent="-129665" algn="l" rtl="0" eaLnBrk="1" fontAlgn="base" hangingPunct="1">
        <a:spcBef>
          <a:spcPct val="20000"/>
        </a:spcBef>
        <a:spcAft>
          <a:spcPct val="0"/>
        </a:spcAft>
        <a:buClr>
          <a:schemeClr val="bg1"/>
        </a:buClr>
        <a:buChar char="»"/>
        <a:defRPr sz="1269">
          <a:solidFill>
            <a:schemeClr val="bg1"/>
          </a:solidFill>
          <a:latin typeface="Arial" charset="0"/>
        </a:defRPr>
      </a:lvl6pPr>
      <a:lvl7pPr marL="1946217" indent="-129665" algn="l" rtl="0" eaLnBrk="1" fontAlgn="base" hangingPunct="1">
        <a:spcBef>
          <a:spcPct val="20000"/>
        </a:spcBef>
        <a:spcAft>
          <a:spcPct val="0"/>
        </a:spcAft>
        <a:buClr>
          <a:schemeClr val="bg1"/>
        </a:buClr>
        <a:buChar char="»"/>
        <a:defRPr sz="1269">
          <a:solidFill>
            <a:schemeClr val="bg1"/>
          </a:solidFill>
          <a:latin typeface="Arial" charset="0"/>
        </a:defRPr>
      </a:lvl7pPr>
      <a:lvl8pPr marL="2308773" indent="-129665" algn="l" rtl="0" eaLnBrk="1" fontAlgn="base" hangingPunct="1">
        <a:spcBef>
          <a:spcPct val="20000"/>
        </a:spcBef>
        <a:spcAft>
          <a:spcPct val="0"/>
        </a:spcAft>
        <a:buClr>
          <a:schemeClr val="bg1"/>
        </a:buClr>
        <a:buChar char="»"/>
        <a:defRPr sz="1269">
          <a:solidFill>
            <a:schemeClr val="bg1"/>
          </a:solidFill>
          <a:latin typeface="Arial" charset="0"/>
        </a:defRPr>
      </a:lvl8pPr>
      <a:lvl9pPr marL="2671329" indent="-129665"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12" rtl="0" eaLnBrk="1" latinLnBrk="0" hangingPunct="1">
        <a:defRPr sz="1428" kern="1200">
          <a:solidFill>
            <a:schemeClr val="tx1"/>
          </a:solidFill>
          <a:latin typeface="+mn-lt"/>
          <a:ea typeface="+mn-ea"/>
          <a:cs typeface="+mn-cs"/>
        </a:defRPr>
      </a:lvl1pPr>
      <a:lvl2pPr marL="362555" algn="l" defTabSz="725112" rtl="0" eaLnBrk="1" latinLnBrk="0" hangingPunct="1">
        <a:defRPr sz="1428" kern="1200">
          <a:solidFill>
            <a:schemeClr val="tx1"/>
          </a:solidFill>
          <a:latin typeface="+mn-lt"/>
          <a:ea typeface="+mn-ea"/>
          <a:cs typeface="+mn-cs"/>
        </a:defRPr>
      </a:lvl2pPr>
      <a:lvl3pPr marL="725112" algn="l" defTabSz="725112" rtl="0" eaLnBrk="1" latinLnBrk="0" hangingPunct="1">
        <a:defRPr sz="1428" kern="1200">
          <a:solidFill>
            <a:schemeClr val="tx1"/>
          </a:solidFill>
          <a:latin typeface="+mn-lt"/>
          <a:ea typeface="+mn-ea"/>
          <a:cs typeface="+mn-cs"/>
        </a:defRPr>
      </a:lvl3pPr>
      <a:lvl4pPr marL="1087666" algn="l" defTabSz="725112" rtl="0" eaLnBrk="1" latinLnBrk="0" hangingPunct="1">
        <a:defRPr sz="1428" kern="1200">
          <a:solidFill>
            <a:schemeClr val="tx1"/>
          </a:solidFill>
          <a:latin typeface="+mn-lt"/>
          <a:ea typeface="+mn-ea"/>
          <a:cs typeface="+mn-cs"/>
        </a:defRPr>
      </a:lvl4pPr>
      <a:lvl5pPr marL="1450222" algn="l" defTabSz="725112" rtl="0" eaLnBrk="1" latinLnBrk="0" hangingPunct="1">
        <a:defRPr sz="1428" kern="1200">
          <a:solidFill>
            <a:schemeClr val="tx1"/>
          </a:solidFill>
          <a:latin typeface="+mn-lt"/>
          <a:ea typeface="+mn-ea"/>
          <a:cs typeface="+mn-cs"/>
        </a:defRPr>
      </a:lvl5pPr>
      <a:lvl6pPr marL="1812778" algn="l" defTabSz="725112" rtl="0" eaLnBrk="1" latinLnBrk="0" hangingPunct="1">
        <a:defRPr sz="1428" kern="1200">
          <a:solidFill>
            <a:schemeClr val="tx1"/>
          </a:solidFill>
          <a:latin typeface="+mn-lt"/>
          <a:ea typeface="+mn-ea"/>
          <a:cs typeface="+mn-cs"/>
        </a:defRPr>
      </a:lvl6pPr>
      <a:lvl7pPr marL="2175332" algn="l" defTabSz="725112" rtl="0" eaLnBrk="1" latinLnBrk="0" hangingPunct="1">
        <a:defRPr sz="1428" kern="1200">
          <a:solidFill>
            <a:schemeClr val="tx1"/>
          </a:solidFill>
          <a:latin typeface="+mn-lt"/>
          <a:ea typeface="+mn-ea"/>
          <a:cs typeface="+mn-cs"/>
        </a:defRPr>
      </a:lvl7pPr>
      <a:lvl8pPr marL="2537888" algn="l" defTabSz="725112" rtl="0" eaLnBrk="1" latinLnBrk="0" hangingPunct="1">
        <a:defRPr sz="1428" kern="1200">
          <a:solidFill>
            <a:schemeClr val="tx1"/>
          </a:solidFill>
          <a:latin typeface="+mn-lt"/>
          <a:ea typeface="+mn-ea"/>
          <a:cs typeface="+mn-cs"/>
        </a:defRPr>
      </a:lvl8pPr>
      <a:lvl9pPr marL="2900444" algn="l" defTabSz="725112"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48058"/>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20755" y="4825077"/>
            <a:ext cx="94577" cy="91440"/>
          </a:xfrm>
          <a:prstGeom prst="rect">
            <a:avLst/>
          </a:prstGeom>
        </p:spPr>
        <p:txBody>
          <a:bodyPr vert="horz" wrap="none" lIns="0" tIns="0" rIns="0" bIns="0" rtlCol="0" anchor="ctr">
            <a:noAutofit/>
          </a:bodyPr>
          <a:lstStyle>
            <a:lvl1pPr algn="r">
              <a:defRPr sz="600" b="0" i="0">
                <a:solidFill>
                  <a:srgbClr val="868D95"/>
                </a:solidFill>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0BFD1F50-D243-9F49-A0FC-92C66E2C220C}"/>
              </a:ext>
            </a:extLst>
          </p:cNvPr>
          <p:cNvSpPr>
            <a:spLocks noGrp="1"/>
          </p:cNvSpPr>
          <p:nvPr>
            <p:ph type="ftr" sz="quarter" idx="3"/>
          </p:nvPr>
        </p:nvSpPr>
        <p:spPr>
          <a:xfrm>
            <a:off x="228666" y="4825077"/>
            <a:ext cx="1828734" cy="91440"/>
          </a:xfrm>
          <a:prstGeom prst="rect">
            <a:avLst/>
          </a:prstGeom>
        </p:spPr>
        <p:txBody>
          <a:bodyPr vert="horz" wrap="none" lIns="0" tIns="0" rIns="0" bIns="0" rtlCol="0" anchor="ctr">
            <a:noAutofit/>
          </a:bodyPr>
          <a:lstStyle>
            <a:lvl1pPr>
              <a:defRPr lang="en-US" sz="600" b="0" i="0">
                <a:solidFill>
                  <a:srgbClr val="868D95"/>
                </a:solidFill>
                <a:latin typeface="Arial" panose="020B0604020202020204" pitchFamily="34" charset="0"/>
                <a:cs typeface="Arial" panose="020B0604020202020204" pitchFamily="34" charset="0"/>
              </a:defRPr>
            </a:lvl1pPr>
          </a:lstStyle>
          <a:p>
            <a:r>
              <a:rPr lang="en-US"/>
              <a:t>IBM CONFIDENTIAL</a:t>
            </a:r>
            <a:endParaRPr lang="en-US" dirty="0"/>
          </a:p>
        </p:txBody>
      </p:sp>
    </p:spTree>
    <p:extLst>
      <p:ext uri="{BB962C8B-B14F-4D97-AF65-F5344CB8AC3E}">
        <p14:creationId xmlns:p14="http://schemas.microsoft.com/office/powerpoint/2010/main" val="932323866"/>
      </p:ext>
    </p:extLst>
  </p:cSld>
  <p:clrMap bg1="dk1" tx1="lt1" bg2="dk2" tx2="lt2" accent1="accent1" accent2="accent2" accent3="accent3" accent4="accent4" accent5="accent5" accent6="accent6" hlink="hlink" folHlink="folHlink"/>
  <p:sldLayoutIdLst>
    <p:sldLayoutId id="2147485138" r:id="rId1"/>
    <p:sldLayoutId id="2147485139" r:id="rId2"/>
    <p:sldLayoutId id="2147485140" r:id="rId3"/>
    <p:sldLayoutId id="2147485141" r:id="rId4"/>
    <p:sldLayoutId id="2147485142" r:id="rId5"/>
    <p:sldLayoutId id="2147485143" r:id="rId6"/>
    <p:sldLayoutId id="2147485144" r:id="rId7"/>
    <p:sldLayoutId id="2147485145" r:id="rId8"/>
    <p:sldLayoutId id="2147485146" r:id="rId9"/>
    <p:sldLayoutId id="2147485147" r:id="rId10"/>
    <p:sldLayoutId id="2147485148" r:id="rId11"/>
    <p:sldLayoutId id="2147485149" r:id="rId12"/>
    <p:sldLayoutId id="2147485150" r:id="rId13"/>
    <p:sldLayoutId id="2147485151" r:id="rId14"/>
    <p:sldLayoutId id="2147485152" r:id="rId15"/>
    <p:sldLayoutId id="2147485153" r:id="rId16"/>
    <p:sldLayoutId id="2147485154" r:id="rId17"/>
    <p:sldLayoutId id="2147485155" r:id="rId18"/>
    <p:sldLayoutId id="2147485156" r:id="rId19"/>
    <p:sldLayoutId id="2147485157" r:id="rId20"/>
    <p:sldLayoutId id="2147485158" r:id="rId21"/>
    <p:sldLayoutId id="2147485159" r:id="rId22"/>
    <p:sldLayoutId id="2147485160" r:id="rId23"/>
    <p:sldLayoutId id="2147485161" r:id="rId24"/>
    <p:sldLayoutId id="2147485162" r:id="rId25"/>
    <p:sldLayoutId id="2147485163" r:id="rId26"/>
    <p:sldLayoutId id="2147485164" r:id="rId27"/>
    <p:sldLayoutId id="2147485165" r:id="rId28"/>
    <p:sldLayoutId id="2147485166" r:id="rId29"/>
    <p:sldLayoutId id="2147485167" r:id="rId30"/>
    <p:sldLayoutId id="2147485168" r:id="rId31"/>
    <p:sldLayoutId id="2147485169" r:id="rId32"/>
    <p:sldLayoutId id="2147485170" r:id="rId33"/>
    <p:sldLayoutId id="2147485171" r:id="rId34"/>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Arial" panose="020B0604020202020204" pitchFamily="34" charset="0"/>
          <a:ea typeface="Arial" panose="020B0604020202020204" pitchFamily="34" charset="0"/>
          <a:cs typeface="Arial" panose="020B0604020202020204" pitchFamily="34"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175608" y="168828"/>
            <a:ext cx="4196367" cy="418929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63103" y="164324"/>
            <a:ext cx="4179252" cy="419378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628650" marR="0" lvl="3" indent="-193675" algn="l" defTabSz="914400" rtl="0" eaLnBrk="1" fontAlgn="base" latinLnBrk="0" hangingPunct="1">
              <a:lnSpc>
                <a:spcPct val="100000"/>
              </a:lnSpc>
              <a:spcBef>
                <a:spcPts val="1100"/>
              </a:spcBef>
              <a:spcAft>
                <a:spcPct val="0"/>
              </a:spcAft>
              <a:buClr>
                <a:schemeClr val="bg1"/>
              </a:buClr>
              <a:buSzPct val="100000"/>
              <a:buFont typeface=".AppleSystemUIFont" charset="-120"/>
              <a:buChar char="–"/>
              <a:tabLst/>
              <a:defRPr/>
            </a:pPr>
            <a:r>
              <a:rPr kumimoji="0" lang="en-US" sz="1400"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202971" y="4837444"/>
            <a:ext cx="415668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rgbClr val="868D95"/>
                </a:solidFill>
              </a:defRPr>
            </a:lvl1pPr>
          </a:lstStyle>
          <a:p>
            <a:r>
              <a:rPr lang="en-US"/>
              <a:t>IBM CONFIDENTIAL</a:t>
            </a:r>
            <a:endParaRPr lang="en-US" dirty="0"/>
          </a:p>
        </p:txBody>
      </p:sp>
      <p:sp>
        <p:nvSpPr>
          <p:cNvPr id="8" name="Slide Number Placeholder 7"/>
          <p:cNvSpPr>
            <a:spLocks noGrp="1"/>
          </p:cNvSpPr>
          <p:nvPr>
            <p:ph type="sldNum" sz="quarter" idx="4"/>
          </p:nvPr>
        </p:nvSpPr>
        <p:spPr>
          <a:xfrm>
            <a:off x="8346714" y="4837444"/>
            <a:ext cx="595641" cy="166687"/>
          </a:xfrm>
          <a:prstGeom prst="rect">
            <a:avLst/>
          </a:prstGeom>
        </p:spPr>
        <p:txBody>
          <a:bodyPr vert="horz" lIns="0" tIns="0" rIns="0" bIns="0" rtlCol="0" anchor="ctr"/>
          <a:lstStyle>
            <a:lvl1pPr algn="r">
              <a:defRPr sz="600">
                <a:solidFill>
                  <a:srgbClr val="868D95"/>
                </a:solidFill>
              </a:defRPr>
            </a:lvl1pPr>
          </a:lstStyle>
          <a:p>
            <a:fld id="{59395FB3-9C97-154F-86B2-7E381B951268}" type="slidenum">
              <a:rPr lang="en-US" smtClean="0"/>
              <a:pPr/>
              <a:t>‹#›</a:t>
            </a:fld>
            <a:endParaRPr lang="en-US" dirty="0"/>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211344" y="-216036"/>
            <a:ext cx="9579553" cy="5572152"/>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27928827"/>
      </p:ext>
    </p:extLst>
  </p:cSld>
  <p:clrMap bg1="dk1" tx1="lt1" bg2="dk2" tx2="lt2" accent1="accent1" accent2="accent2" accent3="accent3" accent4="accent4" accent5="accent5" accent6="accent6" hlink="hlink" folHlink="folHlink"/>
  <p:sldLayoutIdLst>
    <p:sldLayoutId id="2147485173" r:id="rId1"/>
    <p:sldLayoutId id="2147485174" r:id="rId2"/>
    <p:sldLayoutId id="2147485175" r:id="rId3"/>
    <p:sldLayoutId id="2147485176" r:id="rId4"/>
    <p:sldLayoutId id="2147485177" r:id="rId5"/>
    <p:sldLayoutId id="2147485178" r:id="rId6"/>
    <p:sldLayoutId id="2147485179" r:id="rId7"/>
    <p:sldLayoutId id="2147485180" r:id="rId8"/>
    <p:sldLayoutId id="2147485181" r:id="rId9"/>
    <p:sldLayoutId id="2147485182" r:id="rId10"/>
    <p:sldLayoutId id="2147485183" r:id="rId11"/>
    <p:sldLayoutId id="2147485184" r:id="rId12"/>
    <p:sldLayoutId id="2147485185" r:id="rId13"/>
    <p:sldLayoutId id="2147485186" r:id="rId14"/>
    <p:sldLayoutId id="2147485187" r:id="rId15"/>
    <p:sldLayoutId id="2147485188" r:id="rId16"/>
    <p:sldLayoutId id="2147485189" r:id="rId17"/>
    <p:sldLayoutId id="2147485190" r:id="rId18"/>
    <p:sldLayoutId id="2147485191" r:id="rId19"/>
    <p:sldLayoutId id="2147485192" r:id="rId20"/>
    <p:sldLayoutId id="2147485193" r:id="rId21"/>
    <p:sldLayoutId id="2147485194" r:id="rId22"/>
    <p:sldLayoutId id="2147485195" r:id="rId23"/>
    <p:sldLayoutId id="2147485196" r:id="rId24"/>
    <p:sldLayoutId id="2147485197" r:id="rId25"/>
    <p:sldLayoutId id="2147485198" r:id="rId26"/>
    <p:sldLayoutId id="2147485199" r:id="rId27"/>
    <p:sldLayoutId id="2147485200" r:id="rId28"/>
    <p:sldLayoutId id="2147485201" r:id="rId29"/>
    <p:sldLayoutId id="2147485202" r:id="rId30"/>
    <p:sldLayoutId id="2147485203" r:id="rId31"/>
    <p:sldLayoutId id="2147485204" r:id="rId32"/>
    <p:sldLayoutId id="2147485205" r:id="rId33"/>
    <p:sldLayoutId id="2147485206" r:id="rId34"/>
    <p:sldLayoutId id="2147485207" r:id="rId35"/>
    <p:sldLayoutId id="2147485208" r:id="rId36"/>
    <p:sldLayoutId id="2147485209" r:id="rId37"/>
    <p:sldLayoutId id="2147485210" r:id="rId38"/>
    <p:sldLayoutId id="2147485211" r:id="rId39"/>
    <p:sldLayoutId id="2147485212" r:id="rId40"/>
    <p:sldLayoutId id="2147485213" r:id="rId41"/>
    <p:sldLayoutId id="2147485214" r:id="rId42"/>
    <p:sldLayoutId id="2147485215" r:id="rId43"/>
    <p:sldLayoutId id="2147485216" r:id="rId44"/>
    <p:sldLayoutId id="2147485217" r:id="rId45"/>
    <p:sldLayoutId id="2147485218" r:id="rId46"/>
    <p:sldLayoutId id="2147485219" r:id="rId47"/>
    <p:sldLayoutId id="2147485220" r:id="rId48"/>
    <p:sldLayoutId id="2147485221" r:id="rId49"/>
  </p:sldLayoutIdLst>
  <p:hf sldNum="0" hdr="0" ftr="0" dt="0"/>
  <p:txStyles>
    <p:title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rgbClr val="FFFFFF"/>
        </a:buClr>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p15:clr>
            <a:srgbClr val="F26B43"/>
          </p15:clr>
        </p15:guide>
        <p15:guide id="2" pos="129">
          <p15:clr>
            <a:srgbClr val="F26B43"/>
          </p15:clr>
        </p15:guide>
        <p15:guide id="3" pos="5634">
          <p15:clr>
            <a:srgbClr val="F26B43"/>
          </p15:clr>
        </p15:guide>
        <p15:guide id="4" orient="horz" pos="2746">
          <p15:clr>
            <a:srgbClr val="F26B43"/>
          </p15:clr>
        </p15:guide>
        <p15:guide id="5" orient="horz" pos="3114">
          <p15:clr>
            <a:srgbClr val="F26B43"/>
          </p15:clr>
        </p15:guide>
        <p15:guide id="6" pos="2880">
          <p15:clr>
            <a:srgbClr val="F26B43"/>
          </p15:clr>
        </p15:guide>
        <p15:guide id="7" pos="2754">
          <p15:clr>
            <a:srgbClr val="F26B43"/>
          </p15:clr>
        </p15:guide>
        <p15:guide id="8" pos="1440">
          <p15:clr>
            <a:srgbClr val="F26B43"/>
          </p15:clr>
        </p15:guide>
        <p15:guide id="9" pos="3009">
          <p15:clr>
            <a:srgbClr val="F26B43"/>
          </p15:clr>
        </p15:guide>
        <p15:guide id="10" pos="1314">
          <p15:clr>
            <a:srgbClr val="F26B43"/>
          </p15:clr>
        </p15:guide>
        <p15:guide id="11" pos="1569">
          <p15:clr>
            <a:srgbClr val="F26B43"/>
          </p15:clr>
        </p15:guide>
        <p15:guide id="12" pos="4320">
          <p15:clr>
            <a:srgbClr val="F26B43"/>
          </p15:clr>
        </p15:guide>
        <p15:guide id="13" pos="4191">
          <p15:clr>
            <a:srgbClr val="F26B43"/>
          </p15:clr>
        </p15:guide>
        <p15:guide id="14" pos="4449">
          <p15:clr>
            <a:srgbClr val="F26B43"/>
          </p15:clr>
        </p15:guide>
        <p15:guide id="15" orient="horz" pos="494">
          <p15:clr>
            <a:srgbClr val="F26B43"/>
          </p15:clr>
        </p15:guide>
        <p15:guide id="18" orient="horz" pos="1620">
          <p15:clr>
            <a:srgbClr val="F26B43"/>
          </p15:clr>
        </p15:guide>
        <p15:guide id="19" orient="horz" pos="1247">
          <p15:clr>
            <a:srgbClr val="F26B43"/>
          </p15:clr>
        </p15:guide>
        <p15:guide id="20" orient="horz" pos="1996">
          <p15:clr>
            <a:srgbClr val="F26B43"/>
          </p15:clr>
        </p15:guide>
        <p15:guide id="21" orient="horz" pos="2364">
          <p15:clr>
            <a:srgbClr val="F26B43"/>
          </p15:clr>
        </p15:guide>
        <p15:guide id="22" orient="horz" pos="87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219701" y="187640"/>
            <a:ext cx="8695699" cy="299550"/>
          </a:xfrm>
          <a:prstGeom prst="rect">
            <a:avLst/>
          </a:prstGeom>
        </p:spPr>
        <p:txBody>
          <a:bodyPr vert="horz" lIns="0" tIns="0" rIns="0" bIns="0" rtlCol="0" anchor="t" anchorCtr="0">
            <a:noAutofit/>
          </a:bodyPr>
          <a:lstStyle/>
          <a:p>
            <a:r>
              <a:rPr lang="en-US" dirty="0"/>
              <a:t>Click to edit Master title style</a:t>
            </a:r>
          </a:p>
        </p:txBody>
      </p:sp>
      <p:sp>
        <p:nvSpPr>
          <p:cNvPr id="156" name="Text Placeholder 155"/>
          <p:cNvSpPr>
            <a:spLocks noGrp="1"/>
          </p:cNvSpPr>
          <p:nvPr userDrawn="1">
            <p:ph type="body" idx="1"/>
          </p:nvPr>
        </p:nvSpPr>
        <p:spPr>
          <a:xfrm>
            <a:off x="218268" y="822325"/>
            <a:ext cx="8697132" cy="3703638"/>
          </a:xfrm>
          <a:prstGeom prst="rect">
            <a:avLst/>
          </a:prstGeom>
        </p:spPr>
        <p:txBody>
          <a:bodyPr vert="horz" lIns="0" tIns="54864" rIns="0" bIns="54864"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C7BFDC-9A75-0D43-9817-54C6AEA91113}"/>
              </a:ext>
            </a:extLst>
          </p:cNvPr>
          <p:cNvSpPr>
            <a:spLocks noGrp="1"/>
          </p:cNvSpPr>
          <p:nvPr>
            <p:ph type="ftr" sz="quarter" idx="3"/>
          </p:nvPr>
        </p:nvSpPr>
        <p:spPr>
          <a:xfrm>
            <a:off x="228600" y="4907014"/>
            <a:ext cx="2286000" cy="101419"/>
          </a:xfrm>
          <a:prstGeom prst="rect">
            <a:avLst/>
          </a:prstGeom>
          <a:ln w="12700">
            <a:miter lim="400000"/>
          </a:ln>
        </p:spPr>
        <p:txBody>
          <a:bodyPr wrap="none" lIns="0" tIns="0" rIns="0" bIns="0" anchor="t" anchorCtr="0">
            <a:noAutofit/>
          </a:bodyPr>
          <a:lstStyle>
            <a:lvl1pPr>
              <a:defRPr lang="en-US" sz="600" b="0" i="0">
                <a:solidFill>
                  <a:schemeClr val="bg2">
                    <a:lumMod val="65000"/>
                  </a:schemeClr>
                </a:solidFill>
                <a:latin typeface="IBM Plex Sans Light" panose="020B0403050203000203" pitchFamily="34" charset="77"/>
              </a:defRPr>
            </a:lvl1pPr>
          </a:lstStyle>
          <a:p>
            <a:r>
              <a:rPr lang="en-US"/>
              <a:t>IBM CONFIDENTIAL</a:t>
            </a:r>
            <a:endParaRPr lang="en-US" dirty="0"/>
          </a:p>
        </p:txBody>
      </p:sp>
      <p:sp>
        <p:nvSpPr>
          <p:cNvPr id="13" name="Slide Number Placeholder 12">
            <a:extLst>
              <a:ext uri="{FF2B5EF4-FFF2-40B4-BE49-F238E27FC236}">
                <a16:creationId xmlns:a16="http://schemas.microsoft.com/office/drawing/2014/main" id="{A5059B8C-4567-3F40-A0B6-0DF14FE9C85A}"/>
              </a:ext>
            </a:extLst>
          </p:cNvPr>
          <p:cNvSpPr>
            <a:spLocks noGrp="1"/>
          </p:cNvSpPr>
          <p:nvPr>
            <p:ph type="sldNum" sz="quarter" idx="4"/>
          </p:nvPr>
        </p:nvSpPr>
        <p:spPr>
          <a:xfrm>
            <a:off x="8509000" y="4907014"/>
            <a:ext cx="406400" cy="100106"/>
          </a:xfrm>
          <a:prstGeom prst="rect">
            <a:avLst/>
          </a:prstGeom>
        </p:spPr>
        <p:txBody>
          <a:bodyPr vert="horz" lIns="0" tIns="0" rIns="0" bIns="0" rtlCol="0" anchor="t" anchorCtr="0"/>
          <a:lstStyle>
            <a:lvl1pPr algn="r">
              <a:defRPr lang="en-US" sz="600" b="0" i="0" kern="1200" smtClean="0">
                <a:solidFill>
                  <a:schemeClr val="bg2">
                    <a:lumMod val="65000"/>
                  </a:schemeClr>
                </a:solidFill>
                <a:latin typeface="IBM Plex Sans Light" panose="020B0403050203000203" pitchFamily="34" charset="77"/>
                <a:ea typeface="ＭＳ Ｐゴシック" pitchFamily="34" charset="-128"/>
                <a:cs typeface="+mn-cs"/>
              </a:defRPr>
            </a:lvl1p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579547444"/>
      </p:ext>
    </p:extLst>
  </p:cSld>
  <p:clrMap bg1="lt1" tx1="dk1" bg2="lt2" tx2="dk2" accent1="accent1" accent2="accent2" accent3="accent3" accent4="accent4" accent5="accent5" accent6="accent6" hlink="hlink" folHlink="folHlink"/>
  <p:sldLayoutIdLst>
    <p:sldLayoutId id="2147485282" r:id="rId1"/>
    <p:sldLayoutId id="2147485283" r:id="rId2"/>
    <p:sldLayoutId id="2147485284" r:id="rId3"/>
    <p:sldLayoutId id="2147485285" r:id="rId4"/>
    <p:sldLayoutId id="2147485286" r:id="rId5"/>
    <p:sldLayoutId id="2147485287" r:id="rId6"/>
    <p:sldLayoutId id="2147485288" r:id="rId7"/>
    <p:sldLayoutId id="2147485289" r:id="rId8"/>
    <p:sldLayoutId id="2147485290" r:id="rId9"/>
    <p:sldLayoutId id="2147485291" r:id="rId10"/>
    <p:sldLayoutId id="2147485292" r:id="rId11"/>
    <p:sldLayoutId id="2147485293" r:id="rId12"/>
    <p:sldLayoutId id="2147485294" r:id="rId13"/>
    <p:sldLayoutId id="2147485295" r:id="rId14"/>
    <p:sldLayoutId id="2147485296" r:id="rId15"/>
    <p:sldLayoutId id="2147485297" r:id="rId16"/>
    <p:sldLayoutId id="2147485298" r:id="rId17"/>
    <p:sldLayoutId id="2147485299" r:id="rId18"/>
    <p:sldLayoutId id="2147485300" r:id="rId19"/>
    <p:sldLayoutId id="2147485301" r:id="rId20"/>
    <p:sldLayoutId id="2147485302" r:id="rId21"/>
    <p:sldLayoutId id="2147485303" r:id="rId22"/>
    <p:sldLayoutId id="2147485304" r:id="rId23"/>
  </p:sldLayoutIdLst>
  <p:hf sldNum="0" hdr="0" ftr="0" dt="0"/>
  <p:txStyles>
    <p:titleStyle>
      <a:lvl1pPr algn="l" defTabSz="205740" rtl="0" eaLnBrk="1" latinLnBrk="0" hangingPunct="1">
        <a:lnSpc>
          <a:spcPct val="100000"/>
        </a:lnSpc>
        <a:spcBef>
          <a:spcPct val="0"/>
        </a:spcBef>
        <a:buNone/>
        <a:tabLst>
          <a:tab pos="205740" algn="l"/>
        </a:tabLst>
        <a:defRPr sz="2400" b="0" i="0" kern="1200" baseline="0">
          <a:solidFill>
            <a:schemeClr val="bg2"/>
          </a:solidFill>
          <a:latin typeface="IBM Plex Sans" panose="020B0503050203000203" pitchFamily="34" charset="77"/>
          <a:ea typeface="+mj-ea"/>
          <a:cs typeface="Arial" panose="020B0604020202020204" pitchFamily="34" charset="0"/>
        </a:defRPr>
      </a:lvl1pPr>
    </p:titleStyle>
    <p:bodyStyle>
      <a:lvl1pPr marL="0" indent="0" algn="l" defTabSz="617220" rtl="0" eaLnBrk="1" latinLnBrk="0" hangingPunct="1">
        <a:lnSpc>
          <a:spcPct val="100000"/>
        </a:lnSpc>
        <a:spcBef>
          <a:spcPts val="1200"/>
        </a:spcBef>
        <a:spcAft>
          <a:spcPts val="0"/>
        </a:spcAft>
        <a:buClrTx/>
        <a:buFontTx/>
        <a:buNone/>
        <a:defRPr sz="1400" b="0" i="0" kern="1200" baseline="0">
          <a:solidFill>
            <a:schemeClr val="bg2"/>
          </a:solidFill>
          <a:latin typeface="IBM Plex Sans" panose="020B0503050203000203" pitchFamily="34" charset="77"/>
          <a:ea typeface="+mn-ea"/>
          <a:cs typeface="Arial" panose="020B0604020202020204" pitchFamily="34" charset="0"/>
        </a:defRPr>
      </a:lvl1pPr>
      <a:lvl2pPr marL="152400" marR="0" indent="-152400" algn="l" defTabSz="617220" rtl="0" eaLnBrk="1" fontAlgn="auto" latinLnBrk="0" hangingPunct="1">
        <a:lnSpc>
          <a:spcPct val="100000"/>
        </a:lnSpc>
        <a:spcBef>
          <a:spcPts val="1200"/>
        </a:spcBef>
        <a:spcAft>
          <a:spcPts val="0"/>
        </a:spcAft>
        <a:buClrTx/>
        <a:buSzTx/>
        <a:buFont typeface="System Font Regular"/>
        <a:buChar char="–"/>
        <a:tabLst/>
        <a:defRPr sz="1400" b="0" i="0" kern="1200" baseline="0">
          <a:solidFill>
            <a:schemeClr val="bg2"/>
          </a:solidFill>
          <a:latin typeface="IBM Plex Sans" panose="020B0503050203000203" pitchFamily="34" charset="77"/>
          <a:ea typeface="+mn-ea"/>
          <a:cs typeface="Arial" panose="020B0604020202020204" pitchFamily="34" charset="0"/>
        </a:defRPr>
      </a:lvl2pPr>
      <a:lvl3pPr marL="288925" marR="0" indent="-123825" algn="l" defTabSz="617220" rtl="0" eaLnBrk="1" fontAlgn="auto" latinLnBrk="0" hangingPunct="1">
        <a:lnSpc>
          <a:spcPct val="100000"/>
        </a:lnSpc>
        <a:spcBef>
          <a:spcPts val="1200"/>
        </a:spcBef>
        <a:spcAft>
          <a:spcPts val="0"/>
        </a:spcAft>
        <a:buClrTx/>
        <a:buSzTx/>
        <a:buFont typeface="Arial" panose="020B0604020202020204" pitchFamily="34" charset="0"/>
        <a:buChar char="•"/>
        <a:tabLst/>
        <a:defRPr sz="1400" b="0" i="0" kern="1200" baseline="0">
          <a:solidFill>
            <a:schemeClr val="bg2"/>
          </a:solidFill>
          <a:latin typeface="IBM Plex Sans" panose="020B0503050203000203" pitchFamily="34" charset="77"/>
          <a:ea typeface="+mn-ea"/>
          <a:cs typeface="Arial" panose="020B0604020202020204" pitchFamily="34" charset="0"/>
        </a:defRPr>
      </a:lvl3pPr>
      <a:lvl4pPr marL="460375" marR="0" indent="-147638"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4pPr>
      <a:lvl5pPr marL="574675" marR="0" indent="-142875"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516">
          <p15:clr>
            <a:srgbClr val="F26B43"/>
          </p15:clr>
        </p15:guide>
        <p15:guide id="4" orient="horz" pos="2851">
          <p15:clr>
            <a:srgbClr val="F26B43"/>
          </p15:clr>
        </p15:guide>
        <p15:guide id="8" pos="2880">
          <p15:clr>
            <a:srgbClr val="F26B43"/>
          </p15:clr>
        </p15:guide>
        <p15:guide id="9" orient="horz" pos="156">
          <p15:clr>
            <a:srgbClr val="F26B43"/>
          </p15:clr>
        </p15:guide>
        <p15:guide id="10" orient="horz" pos="3084">
          <p15:clr>
            <a:srgbClr val="F26B43"/>
          </p15:clr>
        </p15:guide>
        <p15:guide id="11" pos="2736">
          <p15:clr>
            <a:srgbClr val="F26B43"/>
          </p15:clr>
        </p15:guide>
        <p15:guide id="12" pos="3024">
          <p15:clr>
            <a:srgbClr val="F26B43"/>
          </p15:clr>
        </p15:guide>
        <p15:guide id="13" pos="5616">
          <p15:clr>
            <a:srgbClr val="F26B43"/>
          </p15:clr>
        </p15:guide>
        <p15:guide id="14" pos="144">
          <p15:clr>
            <a:srgbClr val="F26B43"/>
          </p15:clr>
        </p15:guide>
        <p15:guide id="15" pos="1440">
          <p15:clr>
            <a:srgbClr val="F26B43"/>
          </p15:clr>
        </p15:guide>
        <p15:guide id="16" pos="1296">
          <p15:clr>
            <a:srgbClr val="F26B43"/>
          </p15:clr>
        </p15:guide>
        <p15:guide id="17" pos="1584">
          <p15:clr>
            <a:srgbClr val="F26B43"/>
          </p15:clr>
        </p15:guide>
        <p15:guide id="18" pos="4320">
          <p15:clr>
            <a:srgbClr val="F26B43"/>
          </p15:clr>
        </p15:guide>
        <p15:guide id="19" pos="4176">
          <p15:clr>
            <a:srgbClr val="F26B43"/>
          </p15:clr>
        </p15:guide>
        <p15:guide id="20" pos="4464">
          <p15:clr>
            <a:srgbClr val="F26B43"/>
          </p15:clr>
        </p15:guide>
        <p15:guide id="21" orient="horz" pos="1620">
          <p15:clr>
            <a:srgbClr val="F26B43"/>
          </p15:clr>
        </p15:guide>
        <p15:guide id="22" orient="horz" pos="324">
          <p15:clr>
            <a:srgbClr val="F26B43"/>
          </p15:clr>
        </p15:guide>
        <p15:guide id="23" orient="horz" pos="243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p:cNvSpPr>
            <a:spLocks noGrp="1"/>
          </p:cNvSpPr>
          <p:nvPr>
            <p:ph type="sldNum" sz="quarter" idx="4"/>
          </p:nvPr>
        </p:nvSpPr>
        <p:spPr>
          <a:xfrm>
            <a:off x="8815946" y="4825077"/>
            <a:ext cx="99386"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599"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a:t>IBM CONFIDENTIAL</a:t>
            </a:r>
            <a:endParaRPr lang="en-US" dirty="0"/>
          </a:p>
        </p:txBody>
      </p:sp>
    </p:spTree>
    <p:extLst>
      <p:ext uri="{BB962C8B-B14F-4D97-AF65-F5344CB8AC3E}">
        <p14:creationId xmlns:p14="http://schemas.microsoft.com/office/powerpoint/2010/main" val="2774300320"/>
      </p:ext>
    </p:extLst>
  </p:cSld>
  <p:clrMap bg1="dk1" tx1="lt1" bg2="dk2" tx2="lt2" accent1="accent1" accent2="accent2" accent3="accent3" accent4="accent4" accent5="accent5" accent6="accent6" hlink="hlink" folHlink="folHlink"/>
  <p:sldLayoutIdLst>
    <p:sldLayoutId id="2147484763" r:id="rId1"/>
    <p:sldLayoutId id="2147484764" r:id="rId2"/>
    <p:sldLayoutId id="2147484765" r:id="rId3"/>
    <p:sldLayoutId id="2147484766" r:id="rId4"/>
    <p:sldLayoutId id="2147484767" r:id="rId5"/>
    <p:sldLayoutId id="2147484768" r:id="rId6"/>
    <p:sldLayoutId id="2147484769" r:id="rId7"/>
    <p:sldLayoutId id="2147484770" r:id="rId8"/>
    <p:sldLayoutId id="2147484771" r:id="rId9"/>
    <p:sldLayoutId id="2147484772" r:id="rId10"/>
    <p:sldLayoutId id="2147484773" r:id="rId11"/>
    <p:sldLayoutId id="2147484774" r:id="rId12"/>
    <p:sldLayoutId id="2147484775" r:id="rId13"/>
    <p:sldLayoutId id="2147484776" r:id="rId14"/>
    <p:sldLayoutId id="2147484777" r:id="rId15"/>
    <p:sldLayoutId id="2147484778" r:id="rId16"/>
    <p:sldLayoutId id="2147484779" r:id="rId17"/>
    <p:sldLayoutId id="2147484780" r:id="rId18"/>
    <p:sldLayoutId id="2147484781" r:id="rId19"/>
    <p:sldLayoutId id="2147484782" r:id="rId20"/>
    <p:sldLayoutId id="2147484783" r:id="rId21"/>
    <p:sldLayoutId id="2147484784" r:id="rId22"/>
    <p:sldLayoutId id="2147484785" r:id="rId23"/>
    <p:sldLayoutId id="2147484786" r:id="rId24"/>
    <p:sldLayoutId id="2147484787" r:id="rId25"/>
    <p:sldLayoutId id="2147484788" r:id="rId26"/>
    <p:sldLayoutId id="2147484789" r:id="rId27"/>
    <p:sldLayoutId id="2147484790" r:id="rId28"/>
    <p:sldLayoutId id="2147484791" r:id="rId29"/>
    <p:sldLayoutId id="2147484792" r:id="rId30"/>
    <p:sldLayoutId id="2147484793" r:id="rId31"/>
    <p:sldLayoutId id="2147484794" r:id="rId32"/>
    <p:sldLayoutId id="2147484795" r:id="rId33"/>
    <p:sldLayoutId id="2147484796" r:id="rId34"/>
    <p:sldLayoutId id="2147484797" r:id="rId35"/>
    <p:sldLayoutId id="2147484798" r:id="rId36"/>
    <p:sldLayoutId id="2147484799" r:id="rId37"/>
    <p:sldLayoutId id="2147484800" r:id="rId38"/>
    <p:sldLayoutId id="2147484801" r:id="rId39"/>
    <p:sldLayoutId id="2147484802" r:id="rId40"/>
    <p:sldLayoutId id="2147484803" r:id="rId41"/>
    <p:sldLayoutId id="2147484804" r:id="rId42"/>
    <p:sldLayoutId id="2147484805" r:id="rId43"/>
    <p:sldLayoutId id="2147484806" r:id="rId44"/>
    <p:sldLayoutId id="2147484807" r:id="rId45"/>
    <p:sldLayoutId id="2147484809" r:id="rId46"/>
    <p:sldLayoutId id="2147484810" r:id="rId47"/>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15946" y="4825077"/>
            <a:ext cx="99386"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599"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a:t>IBM CONFIDENTIAL</a:t>
            </a:r>
            <a:endParaRPr lang="en-US" dirty="0"/>
          </a:p>
        </p:txBody>
      </p:sp>
    </p:spTree>
    <p:extLst>
      <p:ext uri="{BB962C8B-B14F-4D97-AF65-F5344CB8AC3E}">
        <p14:creationId xmlns:p14="http://schemas.microsoft.com/office/powerpoint/2010/main" val="867231820"/>
      </p:ext>
    </p:extLst>
  </p:cSld>
  <p:clrMap bg1="dk1" tx1="lt1" bg2="dk2" tx2="lt2" accent1="accent1" accent2="accent2" accent3="accent3" accent4="accent4" accent5="accent5" accent6="accent6" hlink="hlink" folHlink="folHlink"/>
  <p:sldLayoutIdLst>
    <p:sldLayoutId id="2147484813" r:id="rId1"/>
    <p:sldLayoutId id="2147484814" r:id="rId2"/>
    <p:sldLayoutId id="2147484815" r:id="rId3"/>
    <p:sldLayoutId id="2147484816" r:id="rId4"/>
    <p:sldLayoutId id="2147484817" r:id="rId5"/>
    <p:sldLayoutId id="2147484819" r:id="rId6"/>
    <p:sldLayoutId id="2147484820" r:id="rId7"/>
    <p:sldLayoutId id="2147484821" r:id="rId8"/>
    <p:sldLayoutId id="2147484822" r:id="rId9"/>
    <p:sldLayoutId id="2147484823" r:id="rId10"/>
    <p:sldLayoutId id="2147484824" r:id="rId11"/>
    <p:sldLayoutId id="2147484825" r:id="rId12"/>
    <p:sldLayoutId id="2147484826" r:id="rId13"/>
    <p:sldLayoutId id="2147484827" r:id="rId14"/>
    <p:sldLayoutId id="2147484828" r:id="rId15"/>
    <p:sldLayoutId id="2147484829" r:id="rId16"/>
    <p:sldLayoutId id="2147484830" r:id="rId17"/>
    <p:sldLayoutId id="2147484831" r:id="rId18"/>
    <p:sldLayoutId id="2147484832" r:id="rId19"/>
    <p:sldLayoutId id="2147484833" r:id="rId20"/>
    <p:sldLayoutId id="2147484834" r:id="rId21"/>
    <p:sldLayoutId id="2147484835" r:id="rId22"/>
    <p:sldLayoutId id="2147484836" r:id="rId23"/>
    <p:sldLayoutId id="2147484837" r:id="rId24"/>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CONFIDENTIAL</a:t>
            </a:r>
          </a:p>
        </p:txBody>
      </p:sp>
    </p:spTree>
    <p:extLst>
      <p:ext uri="{BB962C8B-B14F-4D97-AF65-F5344CB8AC3E}">
        <p14:creationId xmlns:p14="http://schemas.microsoft.com/office/powerpoint/2010/main" val="966359957"/>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 id="2147484911" r:id="rId30"/>
    <p:sldLayoutId id="2147484912" r:id="rId31"/>
    <p:sldLayoutId id="2147484913" r:id="rId32"/>
    <p:sldLayoutId id="2147484914" r:id="rId33"/>
    <p:sldLayoutId id="2147484915" r:id="rId34"/>
    <p:sldLayoutId id="2147484916" r:id="rId35"/>
    <p:sldLayoutId id="2147484917" r:id="rId36"/>
  </p:sldLayoutIdLst>
  <p:hf sldNum="0"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600" y="1289305"/>
            <a:ext cx="4123943" cy="320496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14343" y="4825078"/>
            <a:ext cx="100990"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600"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a:t>IBM CONFIDENTIAL</a:t>
            </a:r>
            <a:endParaRPr lang="en-US" dirty="0"/>
          </a:p>
        </p:txBody>
      </p:sp>
    </p:spTree>
    <p:extLst>
      <p:ext uri="{BB962C8B-B14F-4D97-AF65-F5344CB8AC3E}">
        <p14:creationId xmlns:p14="http://schemas.microsoft.com/office/powerpoint/2010/main" val="2954343969"/>
      </p:ext>
    </p:extLst>
  </p:cSld>
  <p:clrMap bg1="dk1" tx1="lt1" bg2="dk2" tx2="lt2" accent1="accent1" accent2="accent2" accent3="accent3" accent4="accent4" accent5="accent5" accent6="accent6" hlink="hlink" folHlink="folHlink"/>
  <p:sldLayoutIdLst>
    <p:sldLayoutId id="2147484959" r:id="rId1"/>
    <p:sldLayoutId id="2147484960" r:id="rId2"/>
    <p:sldLayoutId id="2147484961" r:id="rId3"/>
    <p:sldLayoutId id="2147484962" r:id="rId4"/>
    <p:sldLayoutId id="2147484963" r:id="rId5"/>
    <p:sldLayoutId id="2147484964" r:id="rId6"/>
    <p:sldLayoutId id="2147484965" r:id="rId7"/>
    <p:sldLayoutId id="2147484966" r:id="rId8"/>
    <p:sldLayoutId id="2147484967" r:id="rId9"/>
    <p:sldLayoutId id="2147484968" r:id="rId10"/>
    <p:sldLayoutId id="2147484969" r:id="rId11"/>
    <p:sldLayoutId id="2147484970" r:id="rId12"/>
    <p:sldLayoutId id="2147484971" r:id="rId13"/>
    <p:sldLayoutId id="2147484972" r:id="rId14"/>
    <p:sldLayoutId id="2147484973" r:id="rId15"/>
    <p:sldLayoutId id="2147484974" r:id="rId16"/>
    <p:sldLayoutId id="2147484975" r:id="rId17"/>
    <p:sldLayoutId id="2147484976" r:id="rId18"/>
    <p:sldLayoutId id="2147484977" r:id="rId19"/>
    <p:sldLayoutId id="2147484978" r:id="rId20"/>
    <p:sldLayoutId id="2147484979" r:id="rId21"/>
    <p:sldLayoutId id="2147484980" r:id="rId22"/>
    <p:sldLayoutId id="2147484981" r:id="rId23"/>
    <p:sldLayoutId id="2147484982" r:id="rId24"/>
    <p:sldLayoutId id="2147484983" r:id="rId25"/>
    <p:sldLayoutId id="2147484984" r:id="rId26"/>
    <p:sldLayoutId id="2147484985" r:id="rId27"/>
    <p:sldLayoutId id="2147484986" r:id="rId28"/>
    <p:sldLayoutId id="2147484987" r:id="rId29"/>
    <p:sldLayoutId id="2147484988" r:id="rId30"/>
    <p:sldLayoutId id="2147484989" r:id="rId31"/>
    <p:sldLayoutId id="2147484990" r:id="rId32"/>
    <p:sldLayoutId id="2147485041" r:id="rId33"/>
    <p:sldLayoutId id="2147485305" r:id="rId34"/>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5"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12"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6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22"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46" indent="-171446"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892" indent="-141284"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34" indent="-193670"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55" indent="-171446"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662" indent="-129665" algn="l" rtl="0" eaLnBrk="1" fontAlgn="base" hangingPunct="1">
        <a:spcBef>
          <a:spcPct val="20000"/>
        </a:spcBef>
        <a:spcAft>
          <a:spcPct val="0"/>
        </a:spcAft>
        <a:buClr>
          <a:schemeClr val="bg1"/>
        </a:buClr>
        <a:buChar char="»"/>
        <a:defRPr sz="1269">
          <a:solidFill>
            <a:schemeClr val="bg1"/>
          </a:solidFill>
          <a:latin typeface="Arial" charset="0"/>
        </a:defRPr>
      </a:lvl6pPr>
      <a:lvl7pPr marL="1946217" indent="-129665" algn="l" rtl="0" eaLnBrk="1" fontAlgn="base" hangingPunct="1">
        <a:spcBef>
          <a:spcPct val="20000"/>
        </a:spcBef>
        <a:spcAft>
          <a:spcPct val="0"/>
        </a:spcAft>
        <a:buClr>
          <a:schemeClr val="bg1"/>
        </a:buClr>
        <a:buChar char="»"/>
        <a:defRPr sz="1269">
          <a:solidFill>
            <a:schemeClr val="bg1"/>
          </a:solidFill>
          <a:latin typeface="Arial" charset="0"/>
        </a:defRPr>
      </a:lvl7pPr>
      <a:lvl8pPr marL="2308773" indent="-129665" algn="l" rtl="0" eaLnBrk="1" fontAlgn="base" hangingPunct="1">
        <a:spcBef>
          <a:spcPct val="20000"/>
        </a:spcBef>
        <a:spcAft>
          <a:spcPct val="0"/>
        </a:spcAft>
        <a:buClr>
          <a:schemeClr val="bg1"/>
        </a:buClr>
        <a:buChar char="»"/>
        <a:defRPr sz="1269">
          <a:solidFill>
            <a:schemeClr val="bg1"/>
          </a:solidFill>
          <a:latin typeface="Arial" charset="0"/>
        </a:defRPr>
      </a:lvl8pPr>
      <a:lvl9pPr marL="2671329" indent="-129665"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12" rtl="0" eaLnBrk="1" latinLnBrk="0" hangingPunct="1">
        <a:defRPr sz="1428" kern="1200">
          <a:solidFill>
            <a:schemeClr val="tx1"/>
          </a:solidFill>
          <a:latin typeface="+mn-lt"/>
          <a:ea typeface="+mn-ea"/>
          <a:cs typeface="+mn-cs"/>
        </a:defRPr>
      </a:lvl1pPr>
      <a:lvl2pPr marL="362555" algn="l" defTabSz="725112" rtl="0" eaLnBrk="1" latinLnBrk="0" hangingPunct="1">
        <a:defRPr sz="1428" kern="1200">
          <a:solidFill>
            <a:schemeClr val="tx1"/>
          </a:solidFill>
          <a:latin typeface="+mn-lt"/>
          <a:ea typeface="+mn-ea"/>
          <a:cs typeface="+mn-cs"/>
        </a:defRPr>
      </a:lvl2pPr>
      <a:lvl3pPr marL="725112" algn="l" defTabSz="725112" rtl="0" eaLnBrk="1" latinLnBrk="0" hangingPunct="1">
        <a:defRPr sz="1428" kern="1200">
          <a:solidFill>
            <a:schemeClr val="tx1"/>
          </a:solidFill>
          <a:latin typeface="+mn-lt"/>
          <a:ea typeface="+mn-ea"/>
          <a:cs typeface="+mn-cs"/>
        </a:defRPr>
      </a:lvl3pPr>
      <a:lvl4pPr marL="1087666" algn="l" defTabSz="725112" rtl="0" eaLnBrk="1" latinLnBrk="0" hangingPunct="1">
        <a:defRPr sz="1428" kern="1200">
          <a:solidFill>
            <a:schemeClr val="tx1"/>
          </a:solidFill>
          <a:latin typeface="+mn-lt"/>
          <a:ea typeface="+mn-ea"/>
          <a:cs typeface="+mn-cs"/>
        </a:defRPr>
      </a:lvl4pPr>
      <a:lvl5pPr marL="1450222" algn="l" defTabSz="725112" rtl="0" eaLnBrk="1" latinLnBrk="0" hangingPunct="1">
        <a:defRPr sz="1428" kern="1200">
          <a:solidFill>
            <a:schemeClr val="tx1"/>
          </a:solidFill>
          <a:latin typeface="+mn-lt"/>
          <a:ea typeface="+mn-ea"/>
          <a:cs typeface="+mn-cs"/>
        </a:defRPr>
      </a:lvl5pPr>
      <a:lvl6pPr marL="1812778" algn="l" defTabSz="725112" rtl="0" eaLnBrk="1" latinLnBrk="0" hangingPunct="1">
        <a:defRPr sz="1428" kern="1200">
          <a:solidFill>
            <a:schemeClr val="tx1"/>
          </a:solidFill>
          <a:latin typeface="+mn-lt"/>
          <a:ea typeface="+mn-ea"/>
          <a:cs typeface="+mn-cs"/>
        </a:defRPr>
      </a:lvl6pPr>
      <a:lvl7pPr marL="2175332" algn="l" defTabSz="725112" rtl="0" eaLnBrk="1" latinLnBrk="0" hangingPunct="1">
        <a:defRPr sz="1428" kern="1200">
          <a:solidFill>
            <a:schemeClr val="tx1"/>
          </a:solidFill>
          <a:latin typeface="+mn-lt"/>
          <a:ea typeface="+mn-ea"/>
          <a:cs typeface="+mn-cs"/>
        </a:defRPr>
      </a:lvl7pPr>
      <a:lvl8pPr marL="2537888" algn="l" defTabSz="725112" rtl="0" eaLnBrk="1" latinLnBrk="0" hangingPunct="1">
        <a:defRPr sz="1428" kern="1200">
          <a:solidFill>
            <a:schemeClr val="tx1"/>
          </a:solidFill>
          <a:latin typeface="+mn-lt"/>
          <a:ea typeface="+mn-ea"/>
          <a:cs typeface="+mn-cs"/>
        </a:defRPr>
      </a:lvl8pPr>
      <a:lvl9pPr marL="2900444" algn="l" defTabSz="725112"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219701" y="187640"/>
            <a:ext cx="8695699" cy="299550"/>
          </a:xfrm>
          <a:prstGeom prst="rect">
            <a:avLst/>
          </a:prstGeom>
        </p:spPr>
        <p:txBody>
          <a:bodyPr vert="horz" lIns="0" tIns="0" rIns="0" bIns="0" rtlCol="0" anchor="t" anchorCtr="0">
            <a:noAutofit/>
          </a:bodyPr>
          <a:lstStyle/>
          <a:p>
            <a:r>
              <a:rPr lang="en-US" dirty="0"/>
              <a:t>Click to edit Master title style</a:t>
            </a:r>
          </a:p>
        </p:txBody>
      </p:sp>
      <p:sp>
        <p:nvSpPr>
          <p:cNvPr id="156" name="Text Placeholder 155"/>
          <p:cNvSpPr>
            <a:spLocks noGrp="1"/>
          </p:cNvSpPr>
          <p:nvPr userDrawn="1">
            <p:ph type="body" idx="1"/>
          </p:nvPr>
        </p:nvSpPr>
        <p:spPr>
          <a:xfrm>
            <a:off x="218268" y="822325"/>
            <a:ext cx="8697132" cy="3703638"/>
          </a:xfrm>
          <a:prstGeom prst="rect">
            <a:avLst/>
          </a:prstGeom>
        </p:spPr>
        <p:txBody>
          <a:bodyPr vert="horz" lIns="0" tIns="54864" rIns="0" bIns="54864"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C7BFDC-9A75-0D43-9817-54C6AEA91113}"/>
              </a:ext>
            </a:extLst>
          </p:cNvPr>
          <p:cNvSpPr>
            <a:spLocks noGrp="1"/>
          </p:cNvSpPr>
          <p:nvPr>
            <p:ph type="ftr" sz="quarter" idx="3"/>
          </p:nvPr>
        </p:nvSpPr>
        <p:spPr>
          <a:xfrm>
            <a:off x="228600" y="4907014"/>
            <a:ext cx="2286000" cy="101419"/>
          </a:xfrm>
          <a:prstGeom prst="rect">
            <a:avLst/>
          </a:prstGeom>
          <a:ln w="12700">
            <a:miter lim="400000"/>
          </a:ln>
        </p:spPr>
        <p:txBody>
          <a:bodyPr wrap="none" lIns="0" tIns="0" rIns="0" bIns="0" anchor="t" anchorCtr="0">
            <a:noAutofit/>
          </a:bodyPr>
          <a:lstStyle>
            <a:lvl1pPr>
              <a:defRPr lang="en-US" sz="600" b="0" i="0">
                <a:solidFill>
                  <a:schemeClr val="bg2">
                    <a:lumMod val="65000"/>
                  </a:schemeClr>
                </a:solidFill>
                <a:latin typeface="IBM Plex Sans Light" panose="020B0403050203000203" pitchFamily="34" charset="77"/>
              </a:defRPr>
            </a:lvl1pPr>
          </a:lstStyle>
          <a:p>
            <a:r>
              <a:rPr lang="en-US"/>
              <a:t>IBM CONFIDENTIAL</a:t>
            </a:r>
            <a:endParaRPr lang="en-US" dirty="0"/>
          </a:p>
        </p:txBody>
      </p:sp>
      <p:sp>
        <p:nvSpPr>
          <p:cNvPr id="13" name="Slide Number Placeholder 12">
            <a:extLst>
              <a:ext uri="{FF2B5EF4-FFF2-40B4-BE49-F238E27FC236}">
                <a16:creationId xmlns:a16="http://schemas.microsoft.com/office/drawing/2014/main" id="{A5059B8C-4567-3F40-A0B6-0DF14FE9C85A}"/>
              </a:ext>
            </a:extLst>
          </p:cNvPr>
          <p:cNvSpPr>
            <a:spLocks noGrp="1"/>
          </p:cNvSpPr>
          <p:nvPr>
            <p:ph type="sldNum" sz="quarter" idx="4"/>
          </p:nvPr>
        </p:nvSpPr>
        <p:spPr>
          <a:xfrm>
            <a:off x="8509000" y="4907014"/>
            <a:ext cx="406400" cy="100106"/>
          </a:xfrm>
          <a:prstGeom prst="rect">
            <a:avLst/>
          </a:prstGeom>
        </p:spPr>
        <p:txBody>
          <a:bodyPr vert="horz" lIns="0" tIns="0" rIns="0" bIns="0" rtlCol="0" anchor="t" anchorCtr="0"/>
          <a:lstStyle>
            <a:lvl1pPr algn="r">
              <a:defRPr lang="en-US" sz="600" b="0" i="0" kern="1200" smtClean="0">
                <a:solidFill>
                  <a:schemeClr val="bg2">
                    <a:lumMod val="65000"/>
                  </a:schemeClr>
                </a:solidFill>
                <a:latin typeface="IBM Plex Sans Light" panose="020B0403050203000203" pitchFamily="34" charset="77"/>
                <a:ea typeface="ＭＳ Ｐゴシック" pitchFamily="34" charset="-128"/>
                <a:cs typeface="+mn-cs"/>
              </a:defRPr>
            </a:lvl1p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321622659"/>
      </p:ext>
    </p:extLst>
  </p:cSld>
  <p:clrMap bg1="lt1" tx1="dk1" bg2="lt2" tx2="dk2" accent1="accent1" accent2="accent2" accent3="accent3" accent4="accent4" accent5="accent5" accent6="accent6" hlink="hlink" folHlink="folHlink"/>
  <p:sldLayoutIdLst>
    <p:sldLayoutId id="2147484992" r:id="rId1"/>
    <p:sldLayoutId id="2147484993" r:id="rId2"/>
    <p:sldLayoutId id="2147484994" r:id="rId3"/>
    <p:sldLayoutId id="2147484995" r:id="rId4"/>
    <p:sldLayoutId id="2147484996" r:id="rId5"/>
    <p:sldLayoutId id="2147484997" r:id="rId6"/>
    <p:sldLayoutId id="2147484998" r:id="rId7"/>
    <p:sldLayoutId id="2147484999" r:id="rId8"/>
    <p:sldLayoutId id="2147485000" r:id="rId9"/>
    <p:sldLayoutId id="2147485001" r:id="rId10"/>
    <p:sldLayoutId id="2147485002" r:id="rId11"/>
    <p:sldLayoutId id="2147485003" r:id="rId12"/>
    <p:sldLayoutId id="2147485004" r:id="rId13"/>
    <p:sldLayoutId id="2147485005" r:id="rId14"/>
    <p:sldLayoutId id="2147485006" r:id="rId15"/>
    <p:sldLayoutId id="2147485007" r:id="rId16"/>
    <p:sldLayoutId id="2147485008" r:id="rId17"/>
    <p:sldLayoutId id="2147485009" r:id="rId18"/>
    <p:sldLayoutId id="2147485010" r:id="rId19"/>
    <p:sldLayoutId id="2147485011" r:id="rId20"/>
    <p:sldLayoutId id="2147485012" r:id="rId21"/>
    <p:sldLayoutId id="2147485013" r:id="rId22"/>
    <p:sldLayoutId id="2147485014" r:id="rId23"/>
  </p:sldLayoutIdLst>
  <p:transition spd="slow">
    <p:push dir="r"/>
  </p:transition>
  <p:hf sldNum="0" hdr="0" ftr="0" dt="0"/>
  <p:txStyles>
    <p:titleStyle>
      <a:lvl1pPr algn="l" defTabSz="205740" rtl="0" eaLnBrk="1" latinLnBrk="0" hangingPunct="1">
        <a:lnSpc>
          <a:spcPct val="100000"/>
        </a:lnSpc>
        <a:spcBef>
          <a:spcPct val="0"/>
        </a:spcBef>
        <a:buNone/>
        <a:tabLst>
          <a:tab pos="205740" algn="l"/>
        </a:tabLst>
        <a:defRPr sz="2400" b="0" i="0" kern="1200" baseline="0">
          <a:solidFill>
            <a:schemeClr val="bg2"/>
          </a:solidFill>
          <a:latin typeface="IBM Plex Sans" panose="020B0503050203000203" pitchFamily="34" charset="77"/>
          <a:ea typeface="+mj-ea"/>
          <a:cs typeface="Arial" panose="020B0604020202020204" pitchFamily="34" charset="0"/>
        </a:defRPr>
      </a:lvl1pPr>
    </p:titleStyle>
    <p:bodyStyle>
      <a:lvl1pPr marL="0" indent="0" algn="l" defTabSz="617220" rtl="0" eaLnBrk="1" latinLnBrk="0" hangingPunct="1">
        <a:lnSpc>
          <a:spcPct val="100000"/>
        </a:lnSpc>
        <a:spcBef>
          <a:spcPts val="1200"/>
        </a:spcBef>
        <a:spcAft>
          <a:spcPts val="0"/>
        </a:spcAft>
        <a:buClrTx/>
        <a:buFontTx/>
        <a:buNone/>
        <a:defRPr sz="1400" b="0" i="0" kern="1200" baseline="0">
          <a:solidFill>
            <a:schemeClr val="bg2"/>
          </a:solidFill>
          <a:latin typeface="IBM Plex Sans" panose="020B0503050203000203" pitchFamily="34" charset="77"/>
          <a:ea typeface="+mn-ea"/>
          <a:cs typeface="Arial" panose="020B0604020202020204" pitchFamily="34" charset="0"/>
        </a:defRPr>
      </a:lvl1pPr>
      <a:lvl2pPr marL="152400" marR="0" indent="-152400" algn="l" defTabSz="617220" rtl="0" eaLnBrk="1" fontAlgn="auto" latinLnBrk="0" hangingPunct="1">
        <a:lnSpc>
          <a:spcPct val="100000"/>
        </a:lnSpc>
        <a:spcBef>
          <a:spcPts val="1200"/>
        </a:spcBef>
        <a:spcAft>
          <a:spcPts val="0"/>
        </a:spcAft>
        <a:buClrTx/>
        <a:buSzTx/>
        <a:buFont typeface="System Font Regular"/>
        <a:buChar char="–"/>
        <a:tabLst/>
        <a:defRPr sz="1400" b="0" i="0" kern="1200" baseline="0">
          <a:solidFill>
            <a:schemeClr val="bg2"/>
          </a:solidFill>
          <a:latin typeface="IBM Plex Sans" panose="020B0503050203000203" pitchFamily="34" charset="77"/>
          <a:ea typeface="+mn-ea"/>
          <a:cs typeface="Arial" panose="020B0604020202020204" pitchFamily="34" charset="0"/>
        </a:defRPr>
      </a:lvl2pPr>
      <a:lvl3pPr marL="288925" marR="0" indent="-123825" algn="l" defTabSz="617220" rtl="0" eaLnBrk="1" fontAlgn="auto" latinLnBrk="0" hangingPunct="1">
        <a:lnSpc>
          <a:spcPct val="100000"/>
        </a:lnSpc>
        <a:spcBef>
          <a:spcPts val="1200"/>
        </a:spcBef>
        <a:spcAft>
          <a:spcPts val="0"/>
        </a:spcAft>
        <a:buClrTx/>
        <a:buSzTx/>
        <a:buFont typeface="Arial" panose="020B0604020202020204" pitchFamily="34" charset="0"/>
        <a:buChar char="•"/>
        <a:tabLst/>
        <a:defRPr sz="1400" b="0" i="0" kern="1200" baseline="0">
          <a:solidFill>
            <a:schemeClr val="bg2"/>
          </a:solidFill>
          <a:latin typeface="IBM Plex Sans" panose="020B0503050203000203" pitchFamily="34" charset="77"/>
          <a:ea typeface="+mn-ea"/>
          <a:cs typeface="Arial" panose="020B0604020202020204" pitchFamily="34" charset="0"/>
        </a:defRPr>
      </a:lvl3pPr>
      <a:lvl4pPr marL="460375" marR="0" indent="-147638"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4pPr>
      <a:lvl5pPr marL="574675" marR="0" indent="-142875"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516">
          <p15:clr>
            <a:srgbClr val="F26B43"/>
          </p15:clr>
        </p15:guide>
        <p15:guide id="4" orient="horz" pos="2851">
          <p15:clr>
            <a:srgbClr val="F26B43"/>
          </p15:clr>
        </p15:guide>
        <p15:guide id="8" pos="2880">
          <p15:clr>
            <a:srgbClr val="F26B43"/>
          </p15:clr>
        </p15:guide>
        <p15:guide id="9" orient="horz" pos="156">
          <p15:clr>
            <a:srgbClr val="F26B43"/>
          </p15:clr>
        </p15:guide>
        <p15:guide id="10" orient="horz" pos="3084">
          <p15:clr>
            <a:srgbClr val="F26B43"/>
          </p15:clr>
        </p15:guide>
        <p15:guide id="11" pos="2736">
          <p15:clr>
            <a:srgbClr val="F26B43"/>
          </p15:clr>
        </p15:guide>
        <p15:guide id="12" pos="3024">
          <p15:clr>
            <a:srgbClr val="F26B43"/>
          </p15:clr>
        </p15:guide>
        <p15:guide id="13" pos="5616">
          <p15:clr>
            <a:srgbClr val="F26B43"/>
          </p15:clr>
        </p15:guide>
        <p15:guide id="14" pos="144">
          <p15:clr>
            <a:srgbClr val="F26B43"/>
          </p15:clr>
        </p15:guide>
        <p15:guide id="15" pos="1440">
          <p15:clr>
            <a:srgbClr val="F26B43"/>
          </p15:clr>
        </p15:guide>
        <p15:guide id="16" pos="1296">
          <p15:clr>
            <a:srgbClr val="F26B43"/>
          </p15:clr>
        </p15:guide>
        <p15:guide id="17" pos="1584">
          <p15:clr>
            <a:srgbClr val="F26B43"/>
          </p15:clr>
        </p15:guide>
        <p15:guide id="18" pos="4320">
          <p15:clr>
            <a:srgbClr val="F26B43"/>
          </p15:clr>
        </p15:guide>
        <p15:guide id="19" pos="4176">
          <p15:clr>
            <a:srgbClr val="F26B43"/>
          </p15:clr>
        </p15:guide>
        <p15:guide id="20" pos="4464">
          <p15:clr>
            <a:srgbClr val="F26B43"/>
          </p15:clr>
        </p15:guide>
        <p15:guide id="21" orient="horz" pos="1620">
          <p15:clr>
            <a:srgbClr val="F26B43"/>
          </p15:clr>
        </p15:guide>
        <p15:guide id="22" orient="horz" pos="324">
          <p15:clr>
            <a:srgbClr val="F26B43"/>
          </p15:clr>
        </p15:guide>
        <p15:guide id="23" orient="horz" pos="243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219701" y="187640"/>
            <a:ext cx="8695699" cy="299550"/>
          </a:xfrm>
          <a:prstGeom prst="rect">
            <a:avLst/>
          </a:prstGeom>
        </p:spPr>
        <p:txBody>
          <a:bodyPr vert="horz" lIns="0" tIns="0" rIns="0" bIns="0" rtlCol="0" anchor="t" anchorCtr="0">
            <a:noAutofit/>
          </a:bodyPr>
          <a:lstStyle/>
          <a:p>
            <a:r>
              <a:rPr lang="en-US" dirty="0"/>
              <a:t>Click to edit Master title style</a:t>
            </a:r>
          </a:p>
        </p:txBody>
      </p:sp>
      <p:sp>
        <p:nvSpPr>
          <p:cNvPr id="156" name="Text Placeholder 155"/>
          <p:cNvSpPr>
            <a:spLocks noGrp="1"/>
          </p:cNvSpPr>
          <p:nvPr userDrawn="1">
            <p:ph type="body" idx="1"/>
          </p:nvPr>
        </p:nvSpPr>
        <p:spPr>
          <a:xfrm>
            <a:off x="218268" y="822325"/>
            <a:ext cx="8697132" cy="3703638"/>
          </a:xfrm>
          <a:prstGeom prst="rect">
            <a:avLst/>
          </a:prstGeom>
        </p:spPr>
        <p:txBody>
          <a:bodyPr vert="horz" lIns="0" tIns="54864" rIns="0" bIns="54864"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C7BFDC-9A75-0D43-9817-54C6AEA91113}"/>
              </a:ext>
            </a:extLst>
          </p:cNvPr>
          <p:cNvSpPr>
            <a:spLocks noGrp="1"/>
          </p:cNvSpPr>
          <p:nvPr>
            <p:ph type="ftr" sz="quarter" idx="3"/>
          </p:nvPr>
        </p:nvSpPr>
        <p:spPr>
          <a:xfrm>
            <a:off x="228600" y="4907015"/>
            <a:ext cx="2286000" cy="101419"/>
          </a:xfrm>
          <a:prstGeom prst="rect">
            <a:avLst/>
          </a:prstGeom>
          <a:ln w="12700">
            <a:miter lim="400000"/>
          </a:ln>
        </p:spPr>
        <p:txBody>
          <a:bodyPr wrap="none" lIns="0" tIns="0" rIns="0" bIns="0" anchor="t" anchorCtr="0">
            <a:noAutofit/>
          </a:bodyPr>
          <a:lstStyle>
            <a:lvl1pPr>
              <a:defRPr lang="en-US" sz="600" b="0" i="0">
                <a:solidFill>
                  <a:schemeClr val="bg2">
                    <a:lumMod val="65000"/>
                  </a:schemeClr>
                </a:solidFill>
                <a:latin typeface="IBM Plex Sans Light" panose="020B0403050203000203" pitchFamily="34" charset="77"/>
              </a:defRPr>
            </a:lvl1pPr>
          </a:lstStyle>
          <a:p>
            <a:r>
              <a:rPr lang="en-US"/>
              <a:t>IBM CONFIDENTIAL</a:t>
            </a:r>
            <a:endParaRPr lang="en-US" dirty="0"/>
          </a:p>
        </p:txBody>
      </p:sp>
      <p:sp>
        <p:nvSpPr>
          <p:cNvPr id="13" name="Slide Number Placeholder 12">
            <a:extLst>
              <a:ext uri="{FF2B5EF4-FFF2-40B4-BE49-F238E27FC236}">
                <a16:creationId xmlns:a16="http://schemas.microsoft.com/office/drawing/2014/main" id="{A5059B8C-4567-3F40-A0B6-0DF14FE9C85A}"/>
              </a:ext>
            </a:extLst>
          </p:cNvPr>
          <p:cNvSpPr>
            <a:spLocks noGrp="1"/>
          </p:cNvSpPr>
          <p:nvPr>
            <p:ph type="sldNum" sz="quarter" idx="4"/>
          </p:nvPr>
        </p:nvSpPr>
        <p:spPr>
          <a:xfrm>
            <a:off x="8509000" y="4907014"/>
            <a:ext cx="406400" cy="100106"/>
          </a:xfrm>
          <a:prstGeom prst="rect">
            <a:avLst/>
          </a:prstGeom>
        </p:spPr>
        <p:txBody>
          <a:bodyPr vert="horz" lIns="0" tIns="0" rIns="0" bIns="0" rtlCol="0" anchor="t" anchorCtr="0"/>
          <a:lstStyle>
            <a:lvl1pPr algn="r">
              <a:defRPr lang="en-US" sz="600" b="0" i="0" kern="1200" smtClean="0">
                <a:solidFill>
                  <a:schemeClr val="bg2">
                    <a:lumMod val="65000"/>
                  </a:schemeClr>
                </a:solidFill>
                <a:latin typeface="IBM Plex Sans Light" panose="020B0403050203000203" pitchFamily="34" charset="77"/>
                <a:ea typeface="ＭＳ Ｐゴシック" pitchFamily="34" charset="-128"/>
                <a:cs typeface="+mn-cs"/>
              </a:defRPr>
            </a:lvl1p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831232896"/>
      </p:ext>
    </p:extLst>
  </p:cSld>
  <p:clrMap bg1="lt1" tx1="dk1" bg2="lt2" tx2="dk2" accent1="accent1" accent2="accent2" accent3="accent3" accent4="accent4" accent5="accent5" accent6="accent6" hlink="hlink" folHlink="folHlink"/>
  <p:sldLayoutIdLst>
    <p:sldLayoutId id="2147485016" r:id="rId1"/>
    <p:sldLayoutId id="2147485017" r:id="rId2"/>
    <p:sldLayoutId id="2147485018" r:id="rId3"/>
    <p:sldLayoutId id="2147485019" r:id="rId4"/>
    <p:sldLayoutId id="2147485020" r:id="rId5"/>
    <p:sldLayoutId id="2147485021" r:id="rId6"/>
    <p:sldLayoutId id="2147485022" r:id="rId7"/>
    <p:sldLayoutId id="2147485023" r:id="rId8"/>
    <p:sldLayoutId id="2147485024" r:id="rId9"/>
    <p:sldLayoutId id="2147485025" r:id="rId10"/>
    <p:sldLayoutId id="2147485026" r:id="rId11"/>
    <p:sldLayoutId id="2147485027" r:id="rId12"/>
    <p:sldLayoutId id="2147485028" r:id="rId13"/>
    <p:sldLayoutId id="2147485029" r:id="rId14"/>
    <p:sldLayoutId id="2147485030" r:id="rId15"/>
    <p:sldLayoutId id="2147485031" r:id="rId16"/>
    <p:sldLayoutId id="2147485032" r:id="rId17"/>
    <p:sldLayoutId id="2147485033" r:id="rId18"/>
    <p:sldLayoutId id="2147485034" r:id="rId19"/>
    <p:sldLayoutId id="2147485035" r:id="rId20"/>
    <p:sldLayoutId id="2147485036" r:id="rId21"/>
    <p:sldLayoutId id="2147485037" r:id="rId22"/>
    <p:sldLayoutId id="2147485038" r:id="rId23"/>
    <p:sldLayoutId id="2147485040" r:id="rId24"/>
  </p:sldLayoutIdLst>
  <p:hf sldNum="0" hdr="0" ftr="0" dt="0"/>
  <p:txStyles>
    <p:titleStyle>
      <a:lvl1pPr algn="l" defTabSz="205688" rtl="0" eaLnBrk="1" latinLnBrk="0" hangingPunct="1">
        <a:lnSpc>
          <a:spcPct val="100000"/>
        </a:lnSpc>
        <a:spcBef>
          <a:spcPct val="0"/>
        </a:spcBef>
        <a:buNone/>
        <a:tabLst>
          <a:tab pos="205688" algn="l"/>
        </a:tabLst>
        <a:defRPr sz="2399" b="0" i="0" kern="1200" baseline="0">
          <a:solidFill>
            <a:schemeClr val="bg2"/>
          </a:solidFill>
          <a:latin typeface="IBM Plex Sans" panose="020B0503050203000203" pitchFamily="34" charset="77"/>
          <a:ea typeface="+mj-ea"/>
          <a:cs typeface="Arial" panose="020B0604020202020204" pitchFamily="34" charset="0"/>
        </a:defRPr>
      </a:lvl1pPr>
    </p:titleStyle>
    <p:bodyStyle>
      <a:lvl1pPr marL="0" indent="0" algn="l" defTabSz="617066" rtl="0" eaLnBrk="1" latinLnBrk="0" hangingPunct="1">
        <a:lnSpc>
          <a:spcPct val="100000"/>
        </a:lnSpc>
        <a:spcBef>
          <a:spcPts val="1200"/>
        </a:spcBef>
        <a:spcAft>
          <a:spcPts val="0"/>
        </a:spcAft>
        <a:buClrTx/>
        <a:buFontTx/>
        <a:buNone/>
        <a:defRPr sz="1400" b="0" i="0" kern="1200" baseline="0">
          <a:solidFill>
            <a:schemeClr val="bg2"/>
          </a:solidFill>
          <a:latin typeface="IBM Plex Sans" panose="020B0503050203000203" pitchFamily="34" charset="77"/>
          <a:ea typeface="+mn-ea"/>
          <a:cs typeface="Arial" panose="020B0604020202020204" pitchFamily="34" charset="0"/>
        </a:defRPr>
      </a:lvl1pPr>
      <a:lvl2pPr marL="152362" marR="0" indent="-152362" algn="l" defTabSz="617066" rtl="0" eaLnBrk="1" fontAlgn="auto" latinLnBrk="0" hangingPunct="1">
        <a:lnSpc>
          <a:spcPct val="100000"/>
        </a:lnSpc>
        <a:spcBef>
          <a:spcPts val="1200"/>
        </a:spcBef>
        <a:spcAft>
          <a:spcPts val="0"/>
        </a:spcAft>
        <a:buClrTx/>
        <a:buSzTx/>
        <a:buFont typeface="System Font Regular"/>
        <a:buChar char="–"/>
        <a:tabLst/>
        <a:defRPr sz="1400" b="0" i="0" kern="1200" baseline="0">
          <a:solidFill>
            <a:schemeClr val="bg2"/>
          </a:solidFill>
          <a:latin typeface="IBM Plex Sans" panose="020B0503050203000203" pitchFamily="34" charset="77"/>
          <a:ea typeface="+mn-ea"/>
          <a:cs typeface="Arial" panose="020B0604020202020204" pitchFamily="34" charset="0"/>
        </a:defRPr>
      </a:lvl2pPr>
      <a:lvl3pPr marL="288853" marR="0" indent="-123794" algn="l" defTabSz="617066" rtl="0" eaLnBrk="1" fontAlgn="auto" latinLnBrk="0" hangingPunct="1">
        <a:lnSpc>
          <a:spcPct val="100000"/>
        </a:lnSpc>
        <a:spcBef>
          <a:spcPts val="1200"/>
        </a:spcBef>
        <a:spcAft>
          <a:spcPts val="0"/>
        </a:spcAft>
        <a:buClrTx/>
        <a:buSzTx/>
        <a:buFont typeface="Arial" panose="020B0604020202020204" pitchFamily="34" charset="0"/>
        <a:buChar char="•"/>
        <a:tabLst/>
        <a:defRPr sz="1400" b="0" i="0" kern="1200" baseline="0">
          <a:solidFill>
            <a:schemeClr val="bg2"/>
          </a:solidFill>
          <a:latin typeface="IBM Plex Sans" panose="020B0503050203000203" pitchFamily="34" charset="77"/>
          <a:ea typeface="+mn-ea"/>
          <a:cs typeface="Arial" panose="020B0604020202020204" pitchFamily="34" charset="0"/>
        </a:defRPr>
      </a:lvl3pPr>
      <a:lvl4pPr marL="460260" marR="0" indent="-147601" algn="l" defTabSz="617066"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4pPr>
      <a:lvl5pPr marL="574532" marR="0" indent="-142839" algn="l" defTabSz="617066"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5pPr>
      <a:lvl6pPr marL="1696931"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463"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3996"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2530"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066" rtl="0" eaLnBrk="1" latinLnBrk="0" hangingPunct="1">
        <a:defRPr sz="1215" kern="1200">
          <a:solidFill>
            <a:schemeClr val="tx1"/>
          </a:solidFill>
          <a:latin typeface="+mn-lt"/>
          <a:ea typeface="+mn-ea"/>
          <a:cs typeface="+mn-cs"/>
        </a:defRPr>
      </a:lvl1pPr>
      <a:lvl2pPr marL="308533" algn="l" defTabSz="617066" rtl="0" eaLnBrk="1" latinLnBrk="0" hangingPunct="1">
        <a:defRPr sz="1215" kern="1200">
          <a:solidFill>
            <a:schemeClr val="tx1"/>
          </a:solidFill>
          <a:latin typeface="+mn-lt"/>
          <a:ea typeface="+mn-ea"/>
          <a:cs typeface="+mn-cs"/>
        </a:defRPr>
      </a:lvl2pPr>
      <a:lvl3pPr marL="617066" algn="l" defTabSz="617066" rtl="0" eaLnBrk="1" latinLnBrk="0" hangingPunct="1">
        <a:defRPr sz="1215" kern="1200">
          <a:solidFill>
            <a:schemeClr val="tx1"/>
          </a:solidFill>
          <a:latin typeface="+mn-lt"/>
          <a:ea typeface="+mn-ea"/>
          <a:cs typeface="+mn-cs"/>
        </a:defRPr>
      </a:lvl3pPr>
      <a:lvl4pPr marL="925598" algn="l" defTabSz="617066" rtl="0" eaLnBrk="1" latinLnBrk="0" hangingPunct="1">
        <a:defRPr sz="1215" kern="1200">
          <a:solidFill>
            <a:schemeClr val="tx1"/>
          </a:solidFill>
          <a:latin typeface="+mn-lt"/>
          <a:ea typeface="+mn-ea"/>
          <a:cs typeface="+mn-cs"/>
        </a:defRPr>
      </a:lvl4pPr>
      <a:lvl5pPr marL="1234132" algn="l" defTabSz="617066" rtl="0" eaLnBrk="1" latinLnBrk="0" hangingPunct="1">
        <a:defRPr sz="1215" kern="1200">
          <a:solidFill>
            <a:schemeClr val="tx1"/>
          </a:solidFill>
          <a:latin typeface="+mn-lt"/>
          <a:ea typeface="+mn-ea"/>
          <a:cs typeface="+mn-cs"/>
        </a:defRPr>
      </a:lvl5pPr>
      <a:lvl6pPr marL="1542665" algn="l" defTabSz="617066" rtl="0" eaLnBrk="1" latinLnBrk="0" hangingPunct="1">
        <a:defRPr sz="1215" kern="1200">
          <a:solidFill>
            <a:schemeClr val="tx1"/>
          </a:solidFill>
          <a:latin typeface="+mn-lt"/>
          <a:ea typeface="+mn-ea"/>
          <a:cs typeface="+mn-cs"/>
        </a:defRPr>
      </a:lvl6pPr>
      <a:lvl7pPr marL="1851197" algn="l" defTabSz="617066" rtl="0" eaLnBrk="1" latinLnBrk="0" hangingPunct="1">
        <a:defRPr sz="1215" kern="1200">
          <a:solidFill>
            <a:schemeClr val="tx1"/>
          </a:solidFill>
          <a:latin typeface="+mn-lt"/>
          <a:ea typeface="+mn-ea"/>
          <a:cs typeface="+mn-cs"/>
        </a:defRPr>
      </a:lvl7pPr>
      <a:lvl8pPr marL="2159730" algn="l" defTabSz="617066" rtl="0" eaLnBrk="1" latinLnBrk="0" hangingPunct="1">
        <a:defRPr sz="1215" kern="1200">
          <a:solidFill>
            <a:schemeClr val="tx1"/>
          </a:solidFill>
          <a:latin typeface="+mn-lt"/>
          <a:ea typeface="+mn-ea"/>
          <a:cs typeface="+mn-cs"/>
        </a:defRPr>
      </a:lvl8pPr>
      <a:lvl9pPr marL="2468263" algn="l" defTabSz="617066"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688">
          <p15:clr>
            <a:srgbClr val="F26B43"/>
          </p15:clr>
        </p15:guide>
        <p15:guide id="4" orient="horz" pos="3801">
          <p15:clr>
            <a:srgbClr val="F26B43"/>
          </p15:clr>
        </p15:guide>
        <p15:guide id="8" pos="3839">
          <p15:clr>
            <a:srgbClr val="F26B43"/>
          </p15:clr>
        </p15:guide>
        <p15:guide id="9" orient="horz" pos="208">
          <p15:clr>
            <a:srgbClr val="F26B43"/>
          </p15:clr>
        </p15:guide>
        <p15:guide id="10" orient="horz" pos="4112">
          <p15:clr>
            <a:srgbClr val="F26B43"/>
          </p15:clr>
        </p15:guide>
        <p15:guide id="11" pos="3647">
          <p15:clr>
            <a:srgbClr val="F26B43"/>
          </p15:clr>
        </p15:guide>
        <p15:guide id="12" pos="4031">
          <p15:clr>
            <a:srgbClr val="F26B43"/>
          </p15:clr>
        </p15:guide>
        <p15:guide id="13" pos="7486">
          <p15:clr>
            <a:srgbClr val="F26B43"/>
          </p15:clr>
        </p15:guide>
        <p15:guide id="14" pos="192">
          <p15:clr>
            <a:srgbClr val="F26B43"/>
          </p15:clr>
        </p15:guide>
        <p15:guide id="15" pos="1920">
          <p15:clr>
            <a:srgbClr val="F26B43"/>
          </p15:clr>
        </p15:guide>
        <p15:guide id="16" pos="1728">
          <p15:clr>
            <a:srgbClr val="F26B43"/>
          </p15:clr>
        </p15:guide>
        <p15:guide id="17" pos="2111">
          <p15:clr>
            <a:srgbClr val="F26B43"/>
          </p15:clr>
        </p15:guide>
        <p15:guide id="18" pos="5759">
          <p15:clr>
            <a:srgbClr val="F26B43"/>
          </p15:clr>
        </p15:guide>
        <p15:guide id="19" pos="5567">
          <p15:clr>
            <a:srgbClr val="F26B43"/>
          </p15:clr>
        </p15:guide>
        <p15:guide id="20" pos="5950">
          <p15:clr>
            <a:srgbClr val="F26B43"/>
          </p15:clr>
        </p15:guide>
        <p15:guide id="21" orient="horz" pos="2160">
          <p15:clr>
            <a:srgbClr val="F26B43"/>
          </p15:clr>
        </p15:guide>
        <p15:guide id="22" orient="horz" pos="432">
          <p15:clr>
            <a:srgbClr val="F26B43"/>
          </p15:clr>
        </p15:guide>
        <p15:guide id="23" orient="horz" pos="324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15946" y="4825077"/>
            <a:ext cx="99386"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599"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a:t>IBM CONFIDENTIAL</a:t>
            </a:r>
            <a:endParaRPr lang="en-US" dirty="0"/>
          </a:p>
        </p:txBody>
      </p:sp>
    </p:spTree>
    <p:extLst>
      <p:ext uri="{BB962C8B-B14F-4D97-AF65-F5344CB8AC3E}">
        <p14:creationId xmlns:p14="http://schemas.microsoft.com/office/powerpoint/2010/main" val="559564277"/>
      </p:ext>
    </p:extLst>
  </p:cSld>
  <p:clrMap bg1="dk1" tx1="lt1" bg2="dk2" tx2="lt2" accent1="accent1" accent2="accent2" accent3="accent3" accent4="accent4" accent5="accent5" accent6="accent6" hlink="hlink" folHlink="folHlink"/>
  <p:sldLayoutIdLst>
    <p:sldLayoutId id="2147485043" r:id="rId1"/>
    <p:sldLayoutId id="2147485044" r:id="rId2"/>
    <p:sldLayoutId id="2147485045" r:id="rId3"/>
    <p:sldLayoutId id="2147485046" r:id="rId4"/>
    <p:sldLayoutId id="2147485047" r:id="rId5"/>
    <p:sldLayoutId id="2147485048" r:id="rId6"/>
    <p:sldLayoutId id="2147485049" r:id="rId7"/>
    <p:sldLayoutId id="2147485050" r:id="rId8"/>
    <p:sldLayoutId id="2147485051" r:id="rId9"/>
    <p:sldLayoutId id="2147485052" r:id="rId10"/>
    <p:sldLayoutId id="2147485053" r:id="rId11"/>
    <p:sldLayoutId id="2147485054" r:id="rId12"/>
    <p:sldLayoutId id="2147485055" r:id="rId13"/>
    <p:sldLayoutId id="2147485056" r:id="rId14"/>
    <p:sldLayoutId id="2147485057" r:id="rId15"/>
    <p:sldLayoutId id="2147485058" r:id="rId16"/>
    <p:sldLayoutId id="2147485059" r:id="rId17"/>
    <p:sldLayoutId id="2147485060" r:id="rId18"/>
    <p:sldLayoutId id="2147485061" r:id="rId19"/>
    <p:sldLayoutId id="2147485062" r:id="rId20"/>
    <p:sldLayoutId id="2147485063" r:id="rId21"/>
    <p:sldLayoutId id="2147485064" r:id="rId22"/>
    <p:sldLayoutId id="2147485065" r:id="rId23"/>
    <p:sldLayoutId id="2147485066" r:id="rId24"/>
    <p:sldLayoutId id="2147485067" r:id="rId25"/>
    <p:sldLayoutId id="2147485068" r:id="rId26"/>
    <p:sldLayoutId id="2147485069" r:id="rId27"/>
    <p:sldLayoutId id="2147485070" r:id="rId28"/>
    <p:sldLayoutId id="2147485071" r:id="rId29"/>
    <p:sldLayoutId id="2147485072" r:id="rId30"/>
    <p:sldLayoutId id="2147485073" r:id="rId31"/>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219701" y="187640"/>
            <a:ext cx="8695699" cy="299550"/>
          </a:xfrm>
          <a:prstGeom prst="rect">
            <a:avLst/>
          </a:prstGeom>
        </p:spPr>
        <p:txBody>
          <a:bodyPr vert="horz" lIns="0" tIns="0" rIns="0" bIns="0" rtlCol="0" anchor="t" anchorCtr="0">
            <a:noAutofit/>
          </a:bodyPr>
          <a:lstStyle/>
          <a:p>
            <a:r>
              <a:rPr lang="en-US" dirty="0"/>
              <a:t>Click to edit Master title style</a:t>
            </a:r>
          </a:p>
        </p:txBody>
      </p:sp>
      <p:sp>
        <p:nvSpPr>
          <p:cNvPr id="156" name="Text Placeholder 155"/>
          <p:cNvSpPr>
            <a:spLocks noGrp="1"/>
          </p:cNvSpPr>
          <p:nvPr userDrawn="1">
            <p:ph type="body" idx="1"/>
          </p:nvPr>
        </p:nvSpPr>
        <p:spPr>
          <a:xfrm>
            <a:off x="218268" y="822325"/>
            <a:ext cx="8697132" cy="3703638"/>
          </a:xfrm>
          <a:prstGeom prst="rect">
            <a:avLst/>
          </a:prstGeom>
        </p:spPr>
        <p:txBody>
          <a:bodyPr vert="horz" lIns="0" tIns="54864" rIns="0" bIns="54864"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C7BFDC-9A75-0D43-9817-54C6AEA91113}"/>
              </a:ext>
            </a:extLst>
          </p:cNvPr>
          <p:cNvSpPr>
            <a:spLocks noGrp="1"/>
          </p:cNvSpPr>
          <p:nvPr>
            <p:ph type="ftr" sz="quarter" idx="3"/>
          </p:nvPr>
        </p:nvSpPr>
        <p:spPr>
          <a:xfrm>
            <a:off x="228600" y="4907015"/>
            <a:ext cx="2286000" cy="101419"/>
          </a:xfrm>
          <a:prstGeom prst="rect">
            <a:avLst/>
          </a:prstGeom>
          <a:ln w="12700">
            <a:miter lim="400000"/>
          </a:ln>
        </p:spPr>
        <p:txBody>
          <a:bodyPr wrap="none" lIns="0" tIns="0" rIns="0" bIns="0" anchor="t" anchorCtr="0">
            <a:noAutofit/>
          </a:bodyPr>
          <a:lstStyle>
            <a:lvl1pPr>
              <a:defRPr lang="en-US" sz="600" b="0" i="0">
                <a:solidFill>
                  <a:schemeClr val="bg2">
                    <a:lumMod val="65000"/>
                  </a:schemeClr>
                </a:solidFill>
                <a:latin typeface="IBM Plex Sans Light" panose="020B0403050203000203" pitchFamily="34" charset="77"/>
              </a:defRPr>
            </a:lvl1pPr>
          </a:lstStyle>
          <a:p>
            <a:r>
              <a:rPr lang="en-US"/>
              <a:t>IBM CONFIDENTIAL</a:t>
            </a:r>
            <a:endParaRPr lang="en-US" dirty="0"/>
          </a:p>
        </p:txBody>
      </p:sp>
      <p:sp>
        <p:nvSpPr>
          <p:cNvPr id="13" name="Slide Number Placeholder 12">
            <a:extLst>
              <a:ext uri="{FF2B5EF4-FFF2-40B4-BE49-F238E27FC236}">
                <a16:creationId xmlns:a16="http://schemas.microsoft.com/office/drawing/2014/main" id="{A5059B8C-4567-3F40-A0B6-0DF14FE9C85A}"/>
              </a:ext>
            </a:extLst>
          </p:cNvPr>
          <p:cNvSpPr>
            <a:spLocks noGrp="1"/>
          </p:cNvSpPr>
          <p:nvPr>
            <p:ph type="sldNum" sz="quarter" idx="4"/>
          </p:nvPr>
        </p:nvSpPr>
        <p:spPr>
          <a:xfrm>
            <a:off x="8509000" y="4907014"/>
            <a:ext cx="406400" cy="100106"/>
          </a:xfrm>
          <a:prstGeom prst="rect">
            <a:avLst/>
          </a:prstGeom>
        </p:spPr>
        <p:txBody>
          <a:bodyPr vert="horz" lIns="0" tIns="0" rIns="0" bIns="0" rtlCol="0" anchor="t" anchorCtr="0"/>
          <a:lstStyle>
            <a:lvl1pPr algn="r">
              <a:defRPr lang="en-US" sz="600" b="0" i="0" kern="1200" smtClean="0">
                <a:solidFill>
                  <a:schemeClr val="bg2">
                    <a:lumMod val="65000"/>
                  </a:schemeClr>
                </a:solidFill>
                <a:latin typeface="IBM Plex Sans Light" panose="020B0403050203000203" pitchFamily="34" charset="77"/>
                <a:ea typeface="ＭＳ Ｐゴシック" pitchFamily="34" charset="-128"/>
                <a:cs typeface="+mn-cs"/>
              </a:defRPr>
            </a:lvl1p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352894216"/>
      </p:ext>
    </p:extLst>
  </p:cSld>
  <p:clrMap bg1="lt1" tx1="dk1" bg2="lt2" tx2="dk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Lst>
  <p:hf sldNum="0" hdr="0" ftr="0" dt="0"/>
  <p:txStyles>
    <p:titleStyle>
      <a:lvl1pPr algn="l" defTabSz="205688" rtl="0" eaLnBrk="1" latinLnBrk="0" hangingPunct="1">
        <a:lnSpc>
          <a:spcPct val="100000"/>
        </a:lnSpc>
        <a:spcBef>
          <a:spcPct val="0"/>
        </a:spcBef>
        <a:buNone/>
        <a:tabLst>
          <a:tab pos="205688" algn="l"/>
        </a:tabLst>
        <a:defRPr sz="2399" b="0" i="0" kern="1200" baseline="0">
          <a:solidFill>
            <a:schemeClr val="bg2"/>
          </a:solidFill>
          <a:latin typeface="IBM Plex Sans" panose="020B0503050203000203" pitchFamily="34" charset="77"/>
          <a:ea typeface="+mj-ea"/>
          <a:cs typeface="Arial" panose="020B0604020202020204" pitchFamily="34" charset="0"/>
        </a:defRPr>
      </a:lvl1pPr>
    </p:titleStyle>
    <p:bodyStyle>
      <a:lvl1pPr marL="0" indent="0" algn="l" defTabSz="617066" rtl="0" eaLnBrk="1" latinLnBrk="0" hangingPunct="1">
        <a:lnSpc>
          <a:spcPct val="100000"/>
        </a:lnSpc>
        <a:spcBef>
          <a:spcPts val="1200"/>
        </a:spcBef>
        <a:spcAft>
          <a:spcPts val="0"/>
        </a:spcAft>
        <a:buClrTx/>
        <a:buFontTx/>
        <a:buNone/>
        <a:defRPr sz="1400" b="0" i="0" kern="1200" baseline="0">
          <a:solidFill>
            <a:schemeClr val="bg2"/>
          </a:solidFill>
          <a:latin typeface="IBM Plex Sans" panose="020B0503050203000203" pitchFamily="34" charset="77"/>
          <a:ea typeface="+mn-ea"/>
          <a:cs typeface="Arial" panose="020B0604020202020204" pitchFamily="34" charset="0"/>
        </a:defRPr>
      </a:lvl1pPr>
      <a:lvl2pPr marL="152362" marR="0" indent="-152362" algn="l" defTabSz="617066" rtl="0" eaLnBrk="1" fontAlgn="auto" latinLnBrk="0" hangingPunct="1">
        <a:lnSpc>
          <a:spcPct val="100000"/>
        </a:lnSpc>
        <a:spcBef>
          <a:spcPts val="1200"/>
        </a:spcBef>
        <a:spcAft>
          <a:spcPts val="0"/>
        </a:spcAft>
        <a:buClrTx/>
        <a:buSzTx/>
        <a:buFont typeface="System Font Regular"/>
        <a:buChar char="–"/>
        <a:tabLst/>
        <a:defRPr sz="1400" b="0" i="0" kern="1200" baseline="0">
          <a:solidFill>
            <a:schemeClr val="bg2"/>
          </a:solidFill>
          <a:latin typeface="IBM Plex Sans" panose="020B0503050203000203" pitchFamily="34" charset="77"/>
          <a:ea typeface="+mn-ea"/>
          <a:cs typeface="Arial" panose="020B0604020202020204" pitchFamily="34" charset="0"/>
        </a:defRPr>
      </a:lvl2pPr>
      <a:lvl3pPr marL="288853" marR="0" indent="-123794" algn="l" defTabSz="617066" rtl="0" eaLnBrk="1" fontAlgn="auto" latinLnBrk="0" hangingPunct="1">
        <a:lnSpc>
          <a:spcPct val="100000"/>
        </a:lnSpc>
        <a:spcBef>
          <a:spcPts val="1200"/>
        </a:spcBef>
        <a:spcAft>
          <a:spcPts val="0"/>
        </a:spcAft>
        <a:buClrTx/>
        <a:buSzTx/>
        <a:buFont typeface="Arial" panose="020B0604020202020204" pitchFamily="34" charset="0"/>
        <a:buChar char="•"/>
        <a:tabLst/>
        <a:defRPr sz="1400" b="0" i="0" kern="1200" baseline="0">
          <a:solidFill>
            <a:schemeClr val="bg2"/>
          </a:solidFill>
          <a:latin typeface="IBM Plex Sans" panose="020B0503050203000203" pitchFamily="34" charset="77"/>
          <a:ea typeface="+mn-ea"/>
          <a:cs typeface="Arial" panose="020B0604020202020204" pitchFamily="34" charset="0"/>
        </a:defRPr>
      </a:lvl3pPr>
      <a:lvl4pPr marL="460260" marR="0" indent="-147601" algn="l" defTabSz="617066"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4pPr>
      <a:lvl5pPr marL="574532" marR="0" indent="-142839" algn="l" defTabSz="617066"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5pPr>
      <a:lvl6pPr marL="1696931"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463"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3996"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2530"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066" rtl="0" eaLnBrk="1" latinLnBrk="0" hangingPunct="1">
        <a:defRPr sz="1215" kern="1200">
          <a:solidFill>
            <a:schemeClr val="tx1"/>
          </a:solidFill>
          <a:latin typeface="+mn-lt"/>
          <a:ea typeface="+mn-ea"/>
          <a:cs typeface="+mn-cs"/>
        </a:defRPr>
      </a:lvl1pPr>
      <a:lvl2pPr marL="308533" algn="l" defTabSz="617066" rtl="0" eaLnBrk="1" latinLnBrk="0" hangingPunct="1">
        <a:defRPr sz="1215" kern="1200">
          <a:solidFill>
            <a:schemeClr val="tx1"/>
          </a:solidFill>
          <a:latin typeface="+mn-lt"/>
          <a:ea typeface="+mn-ea"/>
          <a:cs typeface="+mn-cs"/>
        </a:defRPr>
      </a:lvl2pPr>
      <a:lvl3pPr marL="617066" algn="l" defTabSz="617066" rtl="0" eaLnBrk="1" latinLnBrk="0" hangingPunct="1">
        <a:defRPr sz="1215" kern="1200">
          <a:solidFill>
            <a:schemeClr val="tx1"/>
          </a:solidFill>
          <a:latin typeface="+mn-lt"/>
          <a:ea typeface="+mn-ea"/>
          <a:cs typeface="+mn-cs"/>
        </a:defRPr>
      </a:lvl3pPr>
      <a:lvl4pPr marL="925598" algn="l" defTabSz="617066" rtl="0" eaLnBrk="1" latinLnBrk="0" hangingPunct="1">
        <a:defRPr sz="1215" kern="1200">
          <a:solidFill>
            <a:schemeClr val="tx1"/>
          </a:solidFill>
          <a:latin typeface="+mn-lt"/>
          <a:ea typeface="+mn-ea"/>
          <a:cs typeface="+mn-cs"/>
        </a:defRPr>
      </a:lvl4pPr>
      <a:lvl5pPr marL="1234132" algn="l" defTabSz="617066" rtl="0" eaLnBrk="1" latinLnBrk="0" hangingPunct="1">
        <a:defRPr sz="1215" kern="1200">
          <a:solidFill>
            <a:schemeClr val="tx1"/>
          </a:solidFill>
          <a:latin typeface="+mn-lt"/>
          <a:ea typeface="+mn-ea"/>
          <a:cs typeface="+mn-cs"/>
        </a:defRPr>
      </a:lvl5pPr>
      <a:lvl6pPr marL="1542665" algn="l" defTabSz="617066" rtl="0" eaLnBrk="1" latinLnBrk="0" hangingPunct="1">
        <a:defRPr sz="1215" kern="1200">
          <a:solidFill>
            <a:schemeClr val="tx1"/>
          </a:solidFill>
          <a:latin typeface="+mn-lt"/>
          <a:ea typeface="+mn-ea"/>
          <a:cs typeface="+mn-cs"/>
        </a:defRPr>
      </a:lvl6pPr>
      <a:lvl7pPr marL="1851197" algn="l" defTabSz="617066" rtl="0" eaLnBrk="1" latinLnBrk="0" hangingPunct="1">
        <a:defRPr sz="1215" kern="1200">
          <a:solidFill>
            <a:schemeClr val="tx1"/>
          </a:solidFill>
          <a:latin typeface="+mn-lt"/>
          <a:ea typeface="+mn-ea"/>
          <a:cs typeface="+mn-cs"/>
        </a:defRPr>
      </a:lvl7pPr>
      <a:lvl8pPr marL="2159730" algn="l" defTabSz="617066" rtl="0" eaLnBrk="1" latinLnBrk="0" hangingPunct="1">
        <a:defRPr sz="1215" kern="1200">
          <a:solidFill>
            <a:schemeClr val="tx1"/>
          </a:solidFill>
          <a:latin typeface="+mn-lt"/>
          <a:ea typeface="+mn-ea"/>
          <a:cs typeface="+mn-cs"/>
        </a:defRPr>
      </a:lvl8pPr>
      <a:lvl9pPr marL="2468263" algn="l" defTabSz="617066"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688">
          <p15:clr>
            <a:srgbClr val="F26B43"/>
          </p15:clr>
        </p15:guide>
        <p15:guide id="4" orient="horz" pos="3801">
          <p15:clr>
            <a:srgbClr val="F26B43"/>
          </p15:clr>
        </p15:guide>
        <p15:guide id="8" pos="3839">
          <p15:clr>
            <a:srgbClr val="F26B43"/>
          </p15:clr>
        </p15:guide>
        <p15:guide id="9" orient="horz" pos="208">
          <p15:clr>
            <a:srgbClr val="F26B43"/>
          </p15:clr>
        </p15:guide>
        <p15:guide id="10" orient="horz" pos="4112">
          <p15:clr>
            <a:srgbClr val="F26B43"/>
          </p15:clr>
        </p15:guide>
        <p15:guide id="11" pos="3647">
          <p15:clr>
            <a:srgbClr val="F26B43"/>
          </p15:clr>
        </p15:guide>
        <p15:guide id="12" pos="4031">
          <p15:clr>
            <a:srgbClr val="F26B43"/>
          </p15:clr>
        </p15:guide>
        <p15:guide id="13" pos="7486">
          <p15:clr>
            <a:srgbClr val="F26B43"/>
          </p15:clr>
        </p15:guide>
        <p15:guide id="14" pos="192">
          <p15:clr>
            <a:srgbClr val="F26B43"/>
          </p15:clr>
        </p15:guide>
        <p15:guide id="15" pos="1920">
          <p15:clr>
            <a:srgbClr val="F26B43"/>
          </p15:clr>
        </p15:guide>
        <p15:guide id="16" pos="1728">
          <p15:clr>
            <a:srgbClr val="F26B43"/>
          </p15:clr>
        </p15:guide>
        <p15:guide id="17" pos="2111">
          <p15:clr>
            <a:srgbClr val="F26B43"/>
          </p15:clr>
        </p15:guide>
        <p15:guide id="18" pos="5759">
          <p15:clr>
            <a:srgbClr val="F26B43"/>
          </p15:clr>
        </p15:guide>
        <p15:guide id="19" pos="5567">
          <p15:clr>
            <a:srgbClr val="F26B43"/>
          </p15:clr>
        </p15:guide>
        <p15:guide id="20" pos="5950">
          <p15:clr>
            <a:srgbClr val="F26B43"/>
          </p15:clr>
        </p15:guide>
        <p15:guide id="21" orient="horz" pos="2160">
          <p15:clr>
            <a:srgbClr val="F26B43"/>
          </p15:clr>
        </p15:guide>
        <p15:guide id="22" orient="horz" pos="432">
          <p15:clr>
            <a:srgbClr val="F26B43"/>
          </p15:clr>
        </p15:guide>
        <p15:guide id="23" orient="horz" pos="324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3.xml"/></Relationships>
</file>

<file path=ppt/slides/_rels/slide10.xml.rels><?xml version="1.0" encoding="UTF-8" standalone="yes"?>
<Relationships xmlns="http://schemas.openxmlformats.org/package/2006/relationships"><Relationship Id="rId8" Type="http://schemas.openxmlformats.org/officeDocument/2006/relationships/image" Target="../media/image53.tiff"/><Relationship Id="rId3" Type="http://schemas.openxmlformats.org/officeDocument/2006/relationships/image" Target="../media/image55.png"/><Relationship Id="rId7" Type="http://schemas.openxmlformats.org/officeDocument/2006/relationships/image" Target="../media/image52.tiff"/><Relationship Id="rId2" Type="http://schemas.openxmlformats.org/officeDocument/2006/relationships/notesSlide" Target="../notesSlides/notesSlide8.xml"/><Relationship Id="rId1" Type="http://schemas.openxmlformats.org/officeDocument/2006/relationships/slideLayout" Target="../slideLayouts/slideLayout229.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4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20.xml"/></Relationships>
</file>

<file path=ppt/slides/_rels/slide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16.xml"/></Relationships>
</file>

<file path=ppt/slides/_rels/slide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3.xml"/><Relationship Id="rId1" Type="http://schemas.openxmlformats.org/officeDocument/2006/relationships/slideLayout" Target="../slideLayouts/slideLayout162.xml"/></Relationships>
</file>

<file path=ppt/slides/_rels/slide5.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4.xml"/><Relationship Id="rId1" Type="http://schemas.openxmlformats.org/officeDocument/2006/relationships/slideLayout" Target="../slideLayouts/slideLayout162.xml"/></Relationships>
</file>

<file path=ppt/slides/_rels/slide6.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5.xml"/><Relationship Id="rId1" Type="http://schemas.openxmlformats.org/officeDocument/2006/relationships/slideLayout" Target="../slideLayouts/slideLayout162.xml"/></Relationships>
</file>

<file path=ppt/slides/_rels/slide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6.xml"/><Relationship Id="rId1" Type="http://schemas.openxmlformats.org/officeDocument/2006/relationships/slideLayout" Target="../slideLayouts/slideLayout162.xml"/></Relationships>
</file>

<file path=ppt/slides/_rels/slide8.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7.xml"/><Relationship Id="rId1" Type="http://schemas.openxmlformats.org/officeDocument/2006/relationships/slideLayout" Target="../slideLayouts/slideLayout162.xml"/></Relationships>
</file>

<file path=ppt/slides/_rels/slide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17858" y="1444361"/>
            <a:ext cx="8697541" cy="1127389"/>
          </a:xfrm>
        </p:spPr>
        <p:txBody>
          <a:bodyPr/>
          <a:lstStyle/>
          <a:p>
            <a:r>
              <a:rPr lang="en-US" dirty="0" err="1"/>
              <a:t>OpenSSF</a:t>
            </a:r>
            <a:r>
              <a:rPr lang="en-US" dirty="0"/>
              <a:t> Vulnerability Disclosure Working Group – Our Personas &amp; Lifecycle</a:t>
            </a:r>
            <a:endParaRPr lang="en-US" b="1" dirty="0"/>
          </a:p>
        </p:txBody>
      </p:sp>
      <p:sp>
        <p:nvSpPr>
          <p:cNvPr id="12" name="Text Placeholder 11">
            <a:extLst>
              <a:ext uri="{FF2B5EF4-FFF2-40B4-BE49-F238E27FC236}">
                <a16:creationId xmlns:a16="http://schemas.microsoft.com/office/drawing/2014/main" id="{29C21AA2-C898-674F-88B2-93721885CADD}"/>
              </a:ext>
            </a:extLst>
          </p:cNvPr>
          <p:cNvSpPr>
            <a:spLocks noGrp="1"/>
          </p:cNvSpPr>
          <p:nvPr>
            <p:ph type="body" sz="quarter" idx="15"/>
          </p:nvPr>
        </p:nvSpPr>
        <p:spPr/>
        <p:txBody>
          <a:bodyPr/>
          <a:lstStyle/>
          <a:p>
            <a:r>
              <a:rPr lang="en-US" dirty="0"/>
              <a:t>CTO Threat Management, IBM Security</a:t>
            </a:r>
          </a:p>
        </p:txBody>
      </p:sp>
      <p:sp>
        <p:nvSpPr>
          <p:cNvPr id="4" name="Footer Placeholder 3"/>
          <p:cNvSpPr>
            <a:spLocks noGrp="1"/>
          </p:cNvSpPr>
          <p:nvPr>
            <p:ph type="ftr" sz="quarter" idx="16"/>
          </p:nvPr>
        </p:nvSpPr>
        <p:spPr/>
        <p:txBody>
          <a:bodyPr/>
          <a:lstStyle>
            <a:lvl1pPr>
              <a:defRPr>
                <a:solidFill>
                  <a:schemeClr val="tx1"/>
                </a:solidFill>
                <a:latin typeface="+mn-lt"/>
              </a:defRPr>
            </a:lvl1pPr>
          </a:lstStyle>
          <a:p>
            <a:pPr defTabSz="685783" fontAlgn="auto">
              <a:spcBef>
                <a:spcPts val="0"/>
              </a:spcBef>
              <a:spcAft>
                <a:spcPts val="0"/>
              </a:spcAft>
              <a:defRPr/>
            </a:pPr>
            <a:r>
              <a:rPr lang="en-US" dirty="0">
                <a:solidFill>
                  <a:srgbClr val="000000"/>
                </a:solidFill>
                <a:latin typeface="IBM Plex Sans"/>
                <a:cs typeface="Arial" charset="0"/>
              </a:rPr>
              <a:t>Think 2019 / DOC ID / </a:t>
            </a:r>
            <a:r>
              <a:rPr lang="en-US" dirty="0">
                <a:solidFill>
                  <a:srgbClr val="000000"/>
                </a:solidFill>
                <a:latin typeface="IBM Plex Sans"/>
              </a:rPr>
              <a:t>Feb </a:t>
            </a:r>
            <a:r>
              <a:rPr lang="en-US" dirty="0">
                <a:solidFill>
                  <a:srgbClr val="000000"/>
                </a:solidFill>
                <a:latin typeface="IBM Plex Sans"/>
                <a:cs typeface="Arial" charset="0"/>
              </a:rPr>
              <a:t> 2019 / © 2019 IBM Corporation</a:t>
            </a:r>
          </a:p>
        </p:txBody>
      </p:sp>
      <p:sp>
        <p:nvSpPr>
          <p:cNvPr id="5" name="Text Placeholder 4">
            <a:extLst>
              <a:ext uri="{FF2B5EF4-FFF2-40B4-BE49-F238E27FC236}">
                <a16:creationId xmlns:a16="http://schemas.microsoft.com/office/drawing/2014/main" id="{F2FD44BB-E1CE-A444-A5EF-AC0BAC67809D}"/>
              </a:ext>
            </a:extLst>
          </p:cNvPr>
          <p:cNvSpPr>
            <a:spLocks noGrp="1"/>
          </p:cNvSpPr>
          <p:nvPr>
            <p:ph type="body" sz="quarter" idx="13"/>
          </p:nvPr>
        </p:nvSpPr>
        <p:spPr/>
        <p:txBody>
          <a:bodyPr/>
          <a:lstStyle/>
          <a:p>
            <a:r>
              <a:rPr lang="en-US" dirty="0"/>
              <a:t>Jason Keirstead</a:t>
            </a:r>
          </a:p>
        </p:txBody>
      </p:sp>
      <p:sp>
        <p:nvSpPr>
          <p:cNvPr id="7" name="Text Placeholder 6">
            <a:extLst>
              <a:ext uri="{FF2B5EF4-FFF2-40B4-BE49-F238E27FC236}">
                <a16:creationId xmlns:a16="http://schemas.microsoft.com/office/drawing/2014/main" id="{0FD502C0-2196-B445-B18B-C190CFADCE3C}"/>
              </a:ext>
            </a:extLst>
          </p:cNvPr>
          <p:cNvSpPr>
            <a:spLocks noGrp="1"/>
          </p:cNvSpPr>
          <p:nvPr>
            <p:ph type="body" sz="quarter" idx="14"/>
          </p:nvPr>
        </p:nvSpPr>
        <p:spPr/>
        <p:txBody>
          <a:bodyPr/>
          <a:lstStyle/>
          <a:p>
            <a:r>
              <a:rPr lang="en-US" dirty="0"/>
              <a:t>December 2020</a:t>
            </a:r>
          </a:p>
        </p:txBody>
      </p:sp>
    </p:spTree>
    <p:extLst>
      <p:ext uri="{BB962C8B-B14F-4D97-AF65-F5344CB8AC3E}">
        <p14:creationId xmlns:p14="http://schemas.microsoft.com/office/powerpoint/2010/main" val="275758527"/>
      </p:ext>
    </p:extLst>
  </p:cSld>
  <p:clrMapOvr>
    <a:masterClrMapping/>
  </p:clrMapOvr>
  <mc:AlternateContent xmlns:mc="http://schemas.openxmlformats.org/markup-compatibility/2006" xmlns:p14="http://schemas.microsoft.com/office/powerpoint/2010/main">
    <mc:Choice Requires="p14">
      <p:transition spd="slow" p14:dur="2000" advTm="1461"/>
    </mc:Choice>
    <mc:Fallback xmlns="">
      <p:transition spd="slow" advTm="146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B977F8B-5A3D-4249-84EC-D16CA76456EB}"/>
              </a:ext>
            </a:extLst>
          </p:cNvPr>
          <p:cNvPicPr>
            <a:picLocks noChangeAspect="1"/>
          </p:cNvPicPr>
          <p:nvPr/>
        </p:nvPicPr>
        <p:blipFill>
          <a:blip r:embed="rId3"/>
          <a:stretch>
            <a:fillRect/>
          </a:stretch>
        </p:blipFill>
        <p:spPr>
          <a:xfrm>
            <a:off x="1813892" y="186254"/>
            <a:ext cx="5316466" cy="4957246"/>
          </a:xfrm>
          <a:prstGeom prst="rect">
            <a:avLst/>
          </a:prstGeom>
        </p:spPr>
      </p:pic>
      <p:grpSp>
        <p:nvGrpSpPr>
          <p:cNvPr id="6" name="Group 5">
            <a:extLst>
              <a:ext uri="{FF2B5EF4-FFF2-40B4-BE49-F238E27FC236}">
                <a16:creationId xmlns:a16="http://schemas.microsoft.com/office/drawing/2014/main" id="{DEBC0DCB-2ABC-E049-9072-CEBFBED00B64}"/>
              </a:ext>
            </a:extLst>
          </p:cNvPr>
          <p:cNvGrpSpPr/>
          <p:nvPr/>
        </p:nvGrpSpPr>
        <p:grpSpPr>
          <a:xfrm>
            <a:off x="2043737" y="186254"/>
            <a:ext cx="425116" cy="562482"/>
            <a:chOff x="414962" y="519629"/>
            <a:chExt cx="425116" cy="562482"/>
          </a:xfrm>
        </p:grpSpPr>
        <p:pic>
          <p:nvPicPr>
            <p:cNvPr id="4" name="Picture 3">
              <a:extLst>
                <a:ext uri="{FF2B5EF4-FFF2-40B4-BE49-F238E27FC236}">
                  <a16:creationId xmlns:a16="http://schemas.microsoft.com/office/drawing/2014/main" id="{7D8AF3DB-BA43-D143-9869-F3E10A5C5704}"/>
                </a:ext>
              </a:extLst>
            </p:cNvPr>
            <p:cNvPicPr>
              <a:picLocks noChangeAspect="1"/>
            </p:cNvPicPr>
            <p:nvPr/>
          </p:nvPicPr>
          <p:blipFill>
            <a:blip r:embed="rId4"/>
            <a:stretch>
              <a:fillRect/>
            </a:stretch>
          </p:blipFill>
          <p:spPr>
            <a:xfrm>
              <a:off x="454001" y="519629"/>
              <a:ext cx="347038" cy="347038"/>
            </a:xfrm>
            <a:prstGeom prst="rect">
              <a:avLst/>
            </a:prstGeom>
          </p:spPr>
        </p:pic>
        <p:sp>
          <p:nvSpPr>
            <p:cNvPr id="5" name="TextBox 4">
              <a:extLst>
                <a:ext uri="{FF2B5EF4-FFF2-40B4-BE49-F238E27FC236}">
                  <a16:creationId xmlns:a16="http://schemas.microsoft.com/office/drawing/2014/main" id="{4A307F47-2F91-7948-9880-F9367CC41129}"/>
                </a:ext>
              </a:extLst>
            </p:cNvPr>
            <p:cNvSpPr txBox="1"/>
            <p:nvPr/>
          </p:nvSpPr>
          <p:spPr>
            <a:xfrm>
              <a:off x="414962" y="866667"/>
              <a:ext cx="425116"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Alice</a:t>
              </a:r>
            </a:p>
          </p:txBody>
        </p:sp>
      </p:grpSp>
      <p:sp>
        <p:nvSpPr>
          <p:cNvPr id="8" name="TextBox 7">
            <a:extLst>
              <a:ext uri="{FF2B5EF4-FFF2-40B4-BE49-F238E27FC236}">
                <a16:creationId xmlns:a16="http://schemas.microsoft.com/office/drawing/2014/main" id="{EA97A924-6FD3-3B4E-9F97-F4450EFCB1EE}"/>
              </a:ext>
            </a:extLst>
          </p:cNvPr>
          <p:cNvSpPr txBox="1"/>
          <p:nvPr/>
        </p:nvSpPr>
        <p:spPr>
          <a:xfrm>
            <a:off x="3053387" y="533292"/>
            <a:ext cx="372218"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Aby</a:t>
            </a:r>
          </a:p>
        </p:txBody>
      </p:sp>
      <p:sp>
        <p:nvSpPr>
          <p:cNvPr id="10" name="TextBox 9">
            <a:extLst>
              <a:ext uri="{FF2B5EF4-FFF2-40B4-BE49-F238E27FC236}">
                <a16:creationId xmlns:a16="http://schemas.microsoft.com/office/drawing/2014/main" id="{663706A1-8856-7846-8D67-FE3471A80395}"/>
              </a:ext>
            </a:extLst>
          </p:cNvPr>
          <p:cNvSpPr txBox="1"/>
          <p:nvPr/>
        </p:nvSpPr>
        <p:spPr>
          <a:xfrm>
            <a:off x="4140176" y="533292"/>
            <a:ext cx="394660"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Finn</a:t>
            </a:r>
          </a:p>
        </p:txBody>
      </p:sp>
      <p:sp>
        <p:nvSpPr>
          <p:cNvPr id="12" name="TextBox 11">
            <a:extLst>
              <a:ext uri="{FF2B5EF4-FFF2-40B4-BE49-F238E27FC236}">
                <a16:creationId xmlns:a16="http://schemas.microsoft.com/office/drawing/2014/main" id="{DD118F64-7EB6-7848-8CBF-B9E5E9FBA8C2}"/>
              </a:ext>
            </a:extLst>
          </p:cNvPr>
          <p:cNvSpPr txBox="1"/>
          <p:nvPr/>
        </p:nvSpPr>
        <p:spPr>
          <a:xfrm>
            <a:off x="5172943" y="533292"/>
            <a:ext cx="508473"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Cherry</a:t>
            </a:r>
          </a:p>
        </p:txBody>
      </p:sp>
      <p:sp>
        <p:nvSpPr>
          <p:cNvPr id="14" name="TextBox 13">
            <a:extLst>
              <a:ext uri="{FF2B5EF4-FFF2-40B4-BE49-F238E27FC236}">
                <a16:creationId xmlns:a16="http://schemas.microsoft.com/office/drawing/2014/main" id="{200921CA-B7CA-2440-831B-47155596F369}"/>
              </a:ext>
            </a:extLst>
          </p:cNvPr>
          <p:cNvSpPr txBox="1"/>
          <p:nvPr/>
        </p:nvSpPr>
        <p:spPr>
          <a:xfrm>
            <a:off x="6328109" y="533292"/>
            <a:ext cx="473206"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Jacob</a:t>
            </a:r>
          </a:p>
        </p:txBody>
      </p:sp>
      <p:pic>
        <p:nvPicPr>
          <p:cNvPr id="15" name="Picture 14">
            <a:extLst>
              <a:ext uri="{FF2B5EF4-FFF2-40B4-BE49-F238E27FC236}">
                <a16:creationId xmlns:a16="http://schemas.microsoft.com/office/drawing/2014/main" id="{88562396-1B17-C145-AEF2-7B7B0C367098}"/>
              </a:ext>
            </a:extLst>
          </p:cNvPr>
          <p:cNvPicPr>
            <a:picLocks noChangeAspect="1"/>
          </p:cNvPicPr>
          <p:nvPr/>
        </p:nvPicPr>
        <p:blipFill>
          <a:blip r:embed="rId5"/>
          <a:stretch>
            <a:fillRect/>
          </a:stretch>
        </p:blipFill>
        <p:spPr>
          <a:xfrm>
            <a:off x="3086541" y="186254"/>
            <a:ext cx="347038" cy="347038"/>
          </a:xfrm>
          <a:prstGeom prst="rect">
            <a:avLst/>
          </a:prstGeom>
        </p:spPr>
      </p:pic>
      <p:pic>
        <p:nvPicPr>
          <p:cNvPr id="16" name="Picture 15">
            <a:extLst>
              <a:ext uri="{FF2B5EF4-FFF2-40B4-BE49-F238E27FC236}">
                <a16:creationId xmlns:a16="http://schemas.microsoft.com/office/drawing/2014/main" id="{1834A658-A429-E74E-8A45-F8F29B53D441}"/>
              </a:ext>
            </a:extLst>
          </p:cNvPr>
          <p:cNvPicPr>
            <a:picLocks noChangeAspect="1"/>
          </p:cNvPicPr>
          <p:nvPr/>
        </p:nvPicPr>
        <p:blipFill>
          <a:blip r:embed="rId6"/>
          <a:stretch>
            <a:fillRect/>
          </a:stretch>
        </p:blipFill>
        <p:spPr>
          <a:xfrm>
            <a:off x="4176261" y="186254"/>
            <a:ext cx="349992" cy="347038"/>
          </a:xfrm>
          <a:prstGeom prst="rect">
            <a:avLst/>
          </a:prstGeom>
        </p:spPr>
      </p:pic>
      <p:pic>
        <p:nvPicPr>
          <p:cNvPr id="17" name="Picture 16">
            <a:extLst>
              <a:ext uri="{FF2B5EF4-FFF2-40B4-BE49-F238E27FC236}">
                <a16:creationId xmlns:a16="http://schemas.microsoft.com/office/drawing/2014/main" id="{26AA62BF-C59F-E245-A92F-1B604775BE40}"/>
              </a:ext>
            </a:extLst>
          </p:cNvPr>
          <p:cNvPicPr>
            <a:picLocks noChangeAspect="1"/>
          </p:cNvPicPr>
          <p:nvPr/>
        </p:nvPicPr>
        <p:blipFill>
          <a:blip r:embed="rId7"/>
          <a:stretch>
            <a:fillRect/>
          </a:stretch>
        </p:blipFill>
        <p:spPr>
          <a:xfrm>
            <a:off x="5253661" y="186254"/>
            <a:ext cx="347039" cy="347039"/>
          </a:xfrm>
          <a:prstGeom prst="rect">
            <a:avLst/>
          </a:prstGeom>
        </p:spPr>
      </p:pic>
      <p:pic>
        <p:nvPicPr>
          <p:cNvPr id="20" name="Picture 19">
            <a:extLst>
              <a:ext uri="{FF2B5EF4-FFF2-40B4-BE49-F238E27FC236}">
                <a16:creationId xmlns:a16="http://schemas.microsoft.com/office/drawing/2014/main" id="{C6CC0B6A-AEB1-6A45-8234-77FD2158EF4D}"/>
              </a:ext>
            </a:extLst>
          </p:cNvPr>
          <p:cNvPicPr>
            <a:picLocks noChangeAspect="1"/>
          </p:cNvPicPr>
          <p:nvPr/>
        </p:nvPicPr>
        <p:blipFill>
          <a:blip r:embed="rId8"/>
          <a:stretch>
            <a:fillRect/>
          </a:stretch>
        </p:blipFill>
        <p:spPr>
          <a:xfrm>
            <a:off x="6400241" y="186253"/>
            <a:ext cx="347040" cy="347040"/>
          </a:xfrm>
          <a:prstGeom prst="rect">
            <a:avLst/>
          </a:prstGeom>
        </p:spPr>
      </p:pic>
    </p:spTree>
    <p:extLst>
      <p:ext uri="{BB962C8B-B14F-4D97-AF65-F5344CB8AC3E}">
        <p14:creationId xmlns:p14="http://schemas.microsoft.com/office/powerpoint/2010/main" val="964459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380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41F4B7-10D0-8C49-A50B-86CF33B229FD}"/>
              </a:ext>
            </a:extLst>
          </p:cNvPr>
          <p:cNvSpPr>
            <a:spLocks noGrp="1"/>
          </p:cNvSpPr>
          <p:nvPr>
            <p:ph type="body" sz="quarter" idx="13"/>
          </p:nvPr>
        </p:nvSpPr>
        <p:spPr>
          <a:xfrm>
            <a:off x="84032" y="822402"/>
            <a:ext cx="4549751" cy="3166252"/>
          </a:xfrm>
        </p:spPr>
        <p:txBody>
          <a:bodyPr vert="horz" lIns="0" tIns="0" rIns="0" bIns="0" rtlCol="0" anchor="t">
            <a:noAutofit/>
          </a:bodyPr>
          <a:lstStyle/>
          <a:p>
            <a:pPr marL="0" lvl="1" indent="0">
              <a:spcBef>
                <a:spcPts val="600"/>
              </a:spcBef>
              <a:buNone/>
            </a:pPr>
            <a:endParaRPr lang="en-US" sz="1600" dirty="0"/>
          </a:p>
          <a:p>
            <a:pPr marL="149225" lvl="1">
              <a:spcBef>
                <a:spcPts val="600"/>
              </a:spcBef>
            </a:pPr>
            <a:r>
              <a:rPr lang="en-US" sz="1600" dirty="0"/>
              <a:t>What is design thinking</a:t>
            </a:r>
          </a:p>
          <a:p>
            <a:pPr marL="149225" lvl="1">
              <a:spcBef>
                <a:spcPts val="600"/>
              </a:spcBef>
            </a:pPr>
            <a:r>
              <a:rPr lang="en-US" sz="1600" dirty="0"/>
              <a:t>Our Personas</a:t>
            </a:r>
          </a:p>
          <a:p>
            <a:pPr marL="149225" lvl="1">
              <a:spcBef>
                <a:spcPts val="600"/>
              </a:spcBef>
            </a:pPr>
            <a:r>
              <a:rPr lang="en-US" sz="1600" dirty="0"/>
              <a:t>The end-to-end vuln lifecycle (notional)</a:t>
            </a:r>
            <a:endParaRPr lang="en-US" dirty="0"/>
          </a:p>
          <a:p>
            <a:pPr marL="149225" lvl="1">
              <a:spcBef>
                <a:spcPts val="600"/>
              </a:spcBef>
            </a:pPr>
            <a:r>
              <a:rPr lang="en-US" sz="1600" dirty="0"/>
              <a:t>Next Steps</a:t>
            </a:r>
          </a:p>
          <a:p>
            <a:pPr marL="0" lvl="1" indent="0">
              <a:spcBef>
                <a:spcPts val="600"/>
              </a:spcBef>
              <a:buNone/>
            </a:pPr>
            <a:endParaRPr lang="en-US" sz="1200" dirty="0">
              <a:latin typeface="IBM Plex Sans"/>
            </a:endParaRPr>
          </a:p>
        </p:txBody>
      </p:sp>
      <p:sp>
        <p:nvSpPr>
          <p:cNvPr id="7" name="Title 6">
            <a:extLst>
              <a:ext uri="{FF2B5EF4-FFF2-40B4-BE49-F238E27FC236}">
                <a16:creationId xmlns:a16="http://schemas.microsoft.com/office/drawing/2014/main" id="{47A497FF-078D-0142-9EBD-5FAD2F25412A}"/>
              </a:ext>
            </a:extLst>
          </p:cNvPr>
          <p:cNvSpPr>
            <a:spLocks noGrp="1"/>
          </p:cNvSpPr>
          <p:nvPr>
            <p:ph type="title"/>
          </p:nvPr>
        </p:nvSpPr>
        <p:spPr>
          <a:xfrm>
            <a:off x="210312" y="201168"/>
            <a:ext cx="4142232" cy="332399"/>
          </a:xfrm>
        </p:spPr>
        <p:txBody>
          <a:bodyPr/>
          <a:lstStyle/>
          <a:p>
            <a:r>
              <a:rPr lang="en-US" dirty="0"/>
              <a:t>Agenda</a:t>
            </a:r>
          </a:p>
        </p:txBody>
      </p:sp>
      <p:sp>
        <p:nvSpPr>
          <p:cNvPr id="8" name="Picture Placeholder 7">
            <a:extLst>
              <a:ext uri="{FF2B5EF4-FFF2-40B4-BE49-F238E27FC236}">
                <a16:creationId xmlns:a16="http://schemas.microsoft.com/office/drawing/2014/main" id="{AF2400E5-905F-524A-915B-7318C4B532E2}"/>
              </a:ext>
            </a:extLst>
          </p:cNvPr>
          <p:cNvSpPr>
            <a:spLocks noGrp="1"/>
          </p:cNvSpPr>
          <p:nvPr>
            <p:ph type="pic" sz="quarter" idx="14"/>
          </p:nvPr>
        </p:nvSpPr>
        <p:spPr>
          <a:xfrm>
            <a:off x="4572000" y="137564"/>
            <a:ext cx="4572000" cy="5143500"/>
          </a:xfrm>
        </p:spPr>
      </p:sp>
      <p:pic>
        <p:nvPicPr>
          <p:cNvPr id="9" name="Picture Placeholder 7" descr="A picture containing sport, sitting, pool ball, table&#10;&#10;Description automatically generated">
            <a:extLst>
              <a:ext uri="{FF2B5EF4-FFF2-40B4-BE49-F238E27FC236}">
                <a16:creationId xmlns:a16="http://schemas.microsoft.com/office/drawing/2014/main" id="{9C59C481-DDB5-C24D-8598-B5AA4D3CCDD6}"/>
              </a:ext>
            </a:extLst>
          </p:cNvPr>
          <p:cNvPicPr>
            <a:picLocks noChangeAspect="1"/>
          </p:cNvPicPr>
          <p:nvPr/>
        </p:nvPicPr>
        <p:blipFill>
          <a:blip r:embed="rId3"/>
          <a:srcRect/>
          <a:stretch>
            <a:fillRect/>
          </a:stretch>
        </p:blipFill>
        <p:spPr>
          <a:xfrm>
            <a:off x="4572000" y="0"/>
            <a:ext cx="4572000" cy="5143500"/>
          </a:xfrm>
          <a:prstGeom prst="rect">
            <a:avLst/>
          </a:prstGeom>
        </p:spPr>
      </p:pic>
      <p:sp>
        <p:nvSpPr>
          <p:cNvPr id="10" name="Rectangle 9">
            <a:extLst>
              <a:ext uri="{FF2B5EF4-FFF2-40B4-BE49-F238E27FC236}">
                <a16:creationId xmlns:a16="http://schemas.microsoft.com/office/drawing/2014/main" id="{EAF478B4-3D93-314E-9BD3-0FAFA35096E4}"/>
              </a:ext>
            </a:extLst>
          </p:cNvPr>
          <p:cNvSpPr/>
          <p:nvPr/>
        </p:nvSpPr>
        <p:spPr bwMode="auto">
          <a:xfrm>
            <a:off x="61783" y="1142489"/>
            <a:ext cx="3311612" cy="250739"/>
          </a:xfrm>
          <a:prstGeom prst="rect">
            <a:avLst/>
          </a:prstGeom>
          <a:noFill/>
          <a:ln w="19050">
            <a:solidFill>
              <a:schemeClr val="accent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Tree>
    <p:extLst>
      <p:ext uri="{BB962C8B-B14F-4D97-AF65-F5344CB8AC3E}">
        <p14:creationId xmlns:p14="http://schemas.microsoft.com/office/powerpoint/2010/main" val="221903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A4E1A-FD17-D54B-9D84-8CD2C86170F5}"/>
              </a:ext>
            </a:extLst>
          </p:cNvPr>
          <p:cNvSpPr>
            <a:spLocks noGrp="1"/>
          </p:cNvSpPr>
          <p:nvPr>
            <p:ph type="title"/>
          </p:nvPr>
        </p:nvSpPr>
        <p:spPr/>
        <p:txBody>
          <a:bodyPr/>
          <a:lstStyle/>
          <a:p>
            <a:r>
              <a:rPr lang="en-US" dirty="0"/>
              <a:t>What is design thinking</a:t>
            </a:r>
          </a:p>
        </p:txBody>
      </p:sp>
      <p:sp>
        <p:nvSpPr>
          <p:cNvPr id="3" name="Text Placeholder 2">
            <a:extLst>
              <a:ext uri="{FF2B5EF4-FFF2-40B4-BE49-F238E27FC236}">
                <a16:creationId xmlns:a16="http://schemas.microsoft.com/office/drawing/2014/main" id="{32F45381-92F5-CE4F-A30A-42A830FB38C1}"/>
              </a:ext>
            </a:extLst>
          </p:cNvPr>
          <p:cNvSpPr>
            <a:spLocks noGrp="1"/>
          </p:cNvSpPr>
          <p:nvPr>
            <p:ph type="body" sz="quarter" idx="13"/>
          </p:nvPr>
        </p:nvSpPr>
        <p:spPr/>
        <p:txBody>
          <a:bodyPr/>
          <a:lstStyle/>
          <a:p>
            <a:r>
              <a:rPr lang="en-US" dirty="0">
                <a:solidFill>
                  <a:schemeClr val="bg1"/>
                </a:solidFill>
              </a:rPr>
              <a:t>“Design thinking is an essential tool for simplifying and humanizing.”</a:t>
            </a:r>
          </a:p>
          <a:p>
            <a:br>
              <a:rPr lang="en-US" dirty="0">
                <a:solidFill>
                  <a:schemeClr val="bg1"/>
                </a:solidFill>
              </a:rPr>
            </a:br>
            <a:r>
              <a:rPr lang="en-US" dirty="0">
                <a:solidFill>
                  <a:schemeClr val="bg1"/>
                </a:solidFill>
              </a:rPr>
              <a:t>….“brings together what is desirable from a human point of view with what is technologically feasible and economically viable”</a:t>
            </a:r>
          </a:p>
          <a:p>
            <a:endParaRPr lang="en-US" dirty="0">
              <a:solidFill>
                <a:schemeClr val="bg1"/>
              </a:solidFill>
            </a:endParaRPr>
          </a:p>
          <a:p>
            <a:r>
              <a:rPr lang="en-US" dirty="0">
                <a:solidFill>
                  <a:schemeClr val="bg1"/>
                </a:solidFill>
              </a:rPr>
              <a:t>“Design thinking describes a repeatable process employing unique and creative techniques which yield guaranteed results”</a:t>
            </a:r>
          </a:p>
        </p:txBody>
      </p:sp>
      <p:pic>
        <p:nvPicPr>
          <p:cNvPr id="1028" name="Picture 4" descr="The Future of Work in Nonprofits: How Design Thinking Can Increase Your  Impact | by TechSoup | Medium">
            <a:extLst>
              <a:ext uri="{FF2B5EF4-FFF2-40B4-BE49-F238E27FC236}">
                <a16:creationId xmlns:a16="http://schemas.microsoft.com/office/drawing/2014/main" id="{03A1CC37-2DCA-5941-9F42-3FAA84C0C72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48175" y="146050"/>
            <a:ext cx="4572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sign Thinking Isn't Just For Your Product Development Team | by Sidebench  | Product Coalition">
            <a:extLst>
              <a:ext uri="{FF2B5EF4-FFF2-40B4-BE49-F238E27FC236}">
                <a16:creationId xmlns:a16="http://schemas.microsoft.com/office/drawing/2014/main" id="{5519A2A2-35C9-0242-8209-E6B11C4797E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8175" y="2542032"/>
            <a:ext cx="45720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377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 name="Title 2"/>
          <p:cNvSpPr txBox="1">
            <a:spLocks noGrp="1"/>
          </p:cNvSpPr>
          <p:nvPr>
            <p:ph type="title"/>
          </p:nvPr>
        </p:nvSpPr>
        <p:spPr/>
        <p:txBody>
          <a:bodyPr/>
          <a:lstStyle/>
          <a:p>
            <a:r>
              <a:rPr lang="en-US" dirty="0"/>
              <a:t>Alice, the Developer</a:t>
            </a:r>
          </a:p>
        </p:txBody>
      </p:sp>
      <p:sp>
        <p:nvSpPr>
          <p:cNvPr id="8296" name="Text Placeholder 5"/>
          <p:cNvSpPr txBox="1">
            <a:spLocks noGrp="1"/>
          </p:cNvSpPr>
          <p:nvPr>
            <p:ph type="body" sz="quarter" idx="12"/>
          </p:nvPr>
        </p:nvSpPr>
        <p:spPr>
          <a:xfrm>
            <a:off x="205079" y="683387"/>
            <a:ext cx="4339244" cy="2184736"/>
          </a:xfrm>
        </p:spPr>
        <p:txBody>
          <a:bodyPr/>
          <a:lstStyle>
            <a:lvl1pPr>
              <a:defRPr sz="1400"/>
            </a:lvl1pPr>
          </a:lstStyle>
          <a:p>
            <a:r>
              <a:rPr lang="en-GB" b="1" dirty="0"/>
              <a:t>Role:</a:t>
            </a:r>
          </a:p>
          <a:p>
            <a:r>
              <a:rPr lang="en-GB" dirty="0"/>
              <a:t>Maintainer and lead developer of a popular open-source library</a:t>
            </a:r>
          </a:p>
          <a:p>
            <a:r>
              <a:rPr lang="en-GB" b="1" dirty="0"/>
              <a:t>Needs:</a:t>
            </a:r>
          </a:p>
          <a:p>
            <a:r>
              <a:rPr lang="en-GB" dirty="0"/>
              <a:t>Desires their project to be useful to others</a:t>
            </a:r>
          </a:p>
          <a:p>
            <a:r>
              <a:rPr lang="en-US" dirty="0"/>
              <a:t>Desires the project to reflect positively on their own eminence as a developer (quality code)</a:t>
            </a:r>
          </a:p>
          <a:p>
            <a:r>
              <a:rPr lang="en-GB" b="1" dirty="0"/>
              <a:t>Pain Points:</a:t>
            </a:r>
          </a:p>
          <a:p>
            <a:r>
              <a:rPr lang="en-GB" dirty="0"/>
              <a:t>May not be compensated to work on the project</a:t>
            </a:r>
          </a:p>
          <a:p>
            <a:r>
              <a:rPr lang="en-GB" dirty="0"/>
              <a:t>Lack of supporting resources</a:t>
            </a:r>
          </a:p>
          <a:p>
            <a:r>
              <a:rPr lang="en-GB" dirty="0"/>
              <a:t>Community priorities may not align with their own priorities, or even goals</a:t>
            </a:r>
          </a:p>
          <a:p>
            <a:endParaRPr lang="en-US" dirty="0"/>
          </a:p>
          <a:p>
            <a:endParaRPr lang="en-GB" dirty="0"/>
          </a:p>
        </p:txBody>
      </p:sp>
      <p:sp>
        <p:nvSpPr>
          <p:cNvPr id="4" name="Rectangle 3">
            <a:extLst>
              <a:ext uri="{FF2B5EF4-FFF2-40B4-BE49-F238E27FC236}">
                <a16:creationId xmlns:a16="http://schemas.microsoft.com/office/drawing/2014/main" id="{660D04EC-943F-B945-8842-1EB6DA67E641}"/>
              </a:ext>
            </a:extLst>
          </p:cNvPr>
          <p:cNvSpPr/>
          <p:nvPr/>
        </p:nvSpPr>
        <p:spPr bwMode="auto">
          <a:xfrm>
            <a:off x="4804756" y="0"/>
            <a:ext cx="4339244" cy="5143500"/>
          </a:xfrm>
          <a:prstGeom prst="rect">
            <a:avLst/>
          </a:prstGeom>
          <a:solidFill>
            <a:schemeClr val="tx1"/>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
        <p:nvSpPr>
          <p:cNvPr id="23" name="Alice,…">
            <a:extLst>
              <a:ext uri="{FF2B5EF4-FFF2-40B4-BE49-F238E27FC236}">
                <a16:creationId xmlns:a16="http://schemas.microsoft.com/office/drawing/2014/main" id="{51619072-9BF7-DD48-95DA-293CD77371AB}"/>
              </a:ext>
            </a:extLst>
          </p:cNvPr>
          <p:cNvSpPr txBox="1"/>
          <p:nvPr/>
        </p:nvSpPr>
        <p:spPr>
          <a:xfrm>
            <a:off x="6364776" y="2868123"/>
            <a:ext cx="1219201"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Alice, </a:t>
            </a: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 Open Source</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Maintainer</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p:txBody>
      </p:sp>
      <p:pic>
        <p:nvPicPr>
          <p:cNvPr id="3" name="Picture 2">
            <a:extLst>
              <a:ext uri="{FF2B5EF4-FFF2-40B4-BE49-F238E27FC236}">
                <a16:creationId xmlns:a16="http://schemas.microsoft.com/office/drawing/2014/main" id="{3676A356-2B09-024A-AA31-CAFB396C2A3A}"/>
              </a:ext>
            </a:extLst>
          </p:cNvPr>
          <p:cNvPicPr>
            <a:picLocks noChangeAspect="1"/>
          </p:cNvPicPr>
          <p:nvPr/>
        </p:nvPicPr>
        <p:blipFill>
          <a:blip r:embed="rId3"/>
          <a:stretch>
            <a:fillRect/>
          </a:stretch>
        </p:blipFill>
        <p:spPr>
          <a:xfrm>
            <a:off x="5804390" y="326917"/>
            <a:ext cx="2339975" cy="2339975"/>
          </a:xfrm>
          <a:prstGeom prst="rect">
            <a:avLst/>
          </a:prstGeom>
        </p:spPr>
      </p:pic>
    </p:spTree>
    <p:extLst>
      <p:ext uri="{BB962C8B-B14F-4D97-AF65-F5344CB8AC3E}">
        <p14:creationId xmlns:p14="http://schemas.microsoft.com/office/powerpoint/2010/main" val="647290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 name="Title 2"/>
          <p:cNvSpPr txBox="1">
            <a:spLocks noGrp="1"/>
          </p:cNvSpPr>
          <p:nvPr>
            <p:ph type="title"/>
          </p:nvPr>
        </p:nvSpPr>
        <p:spPr/>
        <p:txBody>
          <a:bodyPr/>
          <a:lstStyle/>
          <a:p>
            <a:r>
              <a:rPr lang="en-US" dirty="0"/>
              <a:t>Aby, the Vulnerability Researcher</a:t>
            </a:r>
          </a:p>
        </p:txBody>
      </p:sp>
      <p:sp>
        <p:nvSpPr>
          <p:cNvPr id="8296" name="Text Placeholder 5"/>
          <p:cNvSpPr txBox="1">
            <a:spLocks noGrp="1"/>
          </p:cNvSpPr>
          <p:nvPr>
            <p:ph type="body" sz="quarter" idx="12"/>
          </p:nvPr>
        </p:nvSpPr>
        <p:spPr>
          <a:xfrm>
            <a:off x="205079" y="683387"/>
            <a:ext cx="4339244" cy="2184736"/>
          </a:xfrm>
        </p:spPr>
        <p:txBody>
          <a:bodyPr/>
          <a:lstStyle>
            <a:lvl1pPr>
              <a:defRPr sz="1400"/>
            </a:lvl1pPr>
          </a:lstStyle>
          <a:p>
            <a:r>
              <a:rPr lang="en-GB" b="1" dirty="0"/>
              <a:t>Role:</a:t>
            </a:r>
          </a:p>
          <a:p>
            <a:r>
              <a:rPr lang="en-GB" dirty="0"/>
              <a:t>Penetration tests software and products for vulnerabilities</a:t>
            </a:r>
          </a:p>
          <a:p>
            <a:r>
              <a:rPr lang="en-GB" b="1" dirty="0"/>
              <a:t>Needs:</a:t>
            </a:r>
          </a:p>
          <a:p>
            <a:r>
              <a:rPr lang="en-GB" dirty="0"/>
              <a:t>Wants to discover vulnerabilities before threat actors</a:t>
            </a:r>
          </a:p>
          <a:p>
            <a:r>
              <a:rPr lang="en-US" dirty="0"/>
              <a:t>Wants recognition/credit for discovering complex and/or high severity  vulnerabilities in order to grow their career</a:t>
            </a:r>
          </a:p>
          <a:p>
            <a:r>
              <a:rPr lang="en-GB" b="1" dirty="0"/>
              <a:t>Pain Points:</a:t>
            </a:r>
          </a:p>
          <a:p>
            <a:r>
              <a:rPr lang="en-GB" dirty="0"/>
              <a:t>Unknowns caused by projects who do not have well published and public vulnerability disclosure policies</a:t>
            </a:r>
          </a:p>
          <a:p>
            <a:r>
              <a:rPr lang="en-GB" dirty="0"/>
              <a:t>Developers &amp; vendors who are not responsive </a:t>
            </a:r>
          </a:p>
          <a:p>
            <a:r>
              <a:rPr lang="en-GB" dirty="0"/>
              <a:t>Vulnerabilities that they discover that get exploited in the wild</a:t>
            </a:r>
          </a:p>
          <a:p>
            <a:endParaRPr lang="en-US" dirty="0"/>
          </a:p>
          <a:p>
            <a:endParaRPr lang="en-GB" dirty="0"/>
          </a:p>
        </p:txBody>
      </p:sp>
      <p:sp>
        <p:nvSpPr>
          <p:cNvPr id="4" name="Rectangle 3">
            <a:extLst>
              <a:ext uri="{FF2B5EF4-FFF2-40B4-BE49-F238E27FC236}">
                <a16:creationId xmlns:a16="http://schemas.microsoft.com/office/drawing/2014/main" id="{660D04EC-943F-B945-8842-1EB6DA67E641}"/>
              </a:ext>
            </a:extLst>
          </p:cNvPr>
          <p:cNvSpPr/>
          <p:nvPr/>
        </p:nvSpPr>
        <p:spPr bwMode="auto">
          <a:xfrm>
            <a:off x="4804756" y="0"/>
            <a:ext cx="4339244" cy="5143500"/>
          </a:xfrm>
          <a:prstGeom prst="rect">
            <a:avLst/>
          </a:prstGeom>
          <a:solidFill>
            <a:schemeClr val="tx1"/>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
        <p:nvSpPr>
          <p:cNvPr id="23" name="Alice,…">
            <a:extLst>
              <a:ext uri="{FF2B5EF4-FFF2-40B4-BE49-F238E27FC236}">
                <a16:creationId xmlns:a16="http://schemas.microsoft.com/office/drawing/2014/main" id="{51619072-9BF7-DD48-95DA-293CD77371AB}"/>
              </a:ext>
            </a:extLst>
          </p:cNvPr>
          <p:cNvSpPr txBox="1"/>
          <p:nvPr/>
        </p:nvSpPr>
        <p:spPr>
          <a:xfrm>
            <a:off x="6364776" y="2868123"/>
            <a:ext cx="1219201"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Aby</a:t>
            </a:r>
            <a:r>
              <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 </a:t>
            </a: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 Vulnerability Researcher</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p:txBody>
      </p:sp>
      <p:pic>
        <p:nvPicPr>
          <p:cNvPr id="5" name="Picture 4">
            <a:extLst>
              <a:ext uri="{FF2B5EF4-FFF2-40B4-BE49-F238E27FC236}">
                <a16:creationId xmlns:a16="http://schemas.microsoft.com/office/drawing/2014/main" id="{1C3BF899-9535-104D-A3C4-F689DBCBAB4D}"/>
              </a:ext>
            </a:extLst>
          </p:cNvPr>
          <p:cNvPicPr>
            <a:picLocks noChangeAspect="1"/>
          </p:cNvPicPr>
          <p:nvPr/>
        </p:nvPicPr>
        <p:blipFill>
          <a:blip r:embed="rId3"/>
          <a:stretch>
            <a:fillRect/>
          </a:stretch>
        </p:blipFill>
        <p:spPr>
          <a:xfrm>
            <a:off x="5818666" y="390525"/>
            <a:ext cx="2269718" cy="2269718"/>
          </a:xfrm>
          <a:prstGeom prst="rect">
            <a:avLst/>
          </a:prstGeom>
        </p:spPr>
      </p:pic>
    </p:spTree>
    <p:extLst>
      <p:ext uri="{BB962C8B-B14F-4D97-AF65-F5344CB8AC3E}">
        <p14:creationId xmlns:p14="http://schemas.microsoft.com/office/powerpoint/2010/main" val="288476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 name="Title 2"/>
          <p:cNvSpPr txBox="1">
            <a:spLocks noGrp="1"/>
          </p:cNvSpPr>
          <p:nvPr>
            <p:ph type="title"/>
          </p:nvPr>
        </p:nvSpPr>
        <p:spPr/>
        <p:txBody>
          <a:bodyPr/>
          <a:lstStyle/>
          <a:p>
            <a:r>
              <a:rPr lang="en-US" dirty="0"/>
              <a:t>Finn, Vulnerability Management</a:t>
            </a:r>
          </a:p>
        </p:txBody>
      </p:sp>
      <p:sp>
        <p:nvSpPr>
          <p:cNvPr id="8296" name="Text Placeholder 5"/>
          <p:cNvSpPr txBox="1">
            <a:spLocks noGrp="1"/>
          </p:cNvSpPr>
          <p:nvPr>
            <p:ph type="body" sz="quarter" idx="12"/>
          </p:nvPr>
        </p:nvSpPr>
        <p:spPr>
          <a:xfrm>
            <a:off x="205079" y="683387"/>
            <a:ext cx="4339244" cy="2184736"/>
          </a:xfrm>
        </p:spPr>
        <p:txBody>
          <a:bodyPr/>
          <a:lstStyle>
            <a:lvl1pPr>
              <a:defRPr sz="1400"/>
            </a:lvl1pPr>
          </a:lstStyle>
          <a:p>
            <a:r>
              <a:rPr lang="en-GB" b="1" dirty="0"/>
              <a:t>Role:</a:t>
            </a:r>
          </a:p>
          <a:p>
            <a:r>
              <a:rPr lang="en-GB" dirty="0"/>
              <a:t>Detects vulnerabilities that exist in a client’s environment via scanning endpoints and the network</a:t>
            </a:r>
          </a:p>
          <a:p>
            <a:r>
              <a:rPr lang="en-GB" b="1" dirty="0"/>
              <a:t>Needs:</a:t>
            </a:r>
          </a:p>
          <a:p>
            <a:r>
              <a:rPr lang="en-GB" dirty="0"/>
              <a:t>Wants timely notice of new vulnerabilities in the industry</a:t>
            </a:r>
          </a:p>
          <a:p>
            <a:r>
              <a:rPr lang="en-GB" dirty="0"/>
              <a:t>Wants to help clients discover vulnerabilities before threat actors</a:t>
            </a:r>
          </a:p>
          <a:p>
            <a:r>
              <a:rPr lang="en-US" dirty="0"/>
              <a:t>Wants to have suggested remediation (workarounds, patches) for vulnerabilities that are discovered</a:t>
            </a:r>
          </a:p>
          <a:p>
            <a:r>
              <a:rPr lang="en-GB" b="1" dirty="0"/>
              <a:t>Pain Points:</a:t>
            </a:r>
          </a:p>
          <a:p>
            <a:r>
              <a:rPr lang="en-GB" dirty="0"/>
              <a:t>No centralized industry standard location for vulnerability reports</a:t>
            </a:r>
          </a:p>
          <a:p>
            <a:endParaRPr lang="en-US" dirty="0"/>
          </a:p>
          <a:p>
            <a:endParaRPr lang="en-GB" dirty="0"/>
          </a:p>
        </p:txBody>
      </p:sp>
      <p:sp>
        <p:nvSpPr>
          <p:cNvPr id="4" name="Rectangle 3">
            <a:extLst>
              <a:ext uri="{FF2B5EF4-FFF2-40B4-BE49-F238E27FC236}">
                <a16:creationId xmlns:a16="http://schemas.microsoft.com/office/drawing/2014/main" id="{660D04EC-943F-B945-8842-1EB6DA67E641}"/>
              </a:ext>
            </a:extLst>
          </p:cNvPr>
          <p:cNvSpPr/>
          <p:nvPr/>
        </p:nvSpPr>
        <p:spPr bwMode="auto">
          <a:xfrm>
            <a:off x="4804756" y="0"/>
            <a:ext cx="4339244" cy="5143500"/>
          </a:xfrm>
          <a:prstGeom prst="rect">
            <a:avLst/>
          </a:prstGeom>
          <a:solidFill>
            <a:schemeClr val="tx1"/>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
        <p:nvSpPr>
          <p:cNvPr id="23" name="Alice,…">
            <a:extLst>
              <a:ext uri="{FF2B5EF4-FFF2-40B4-BE49-F238E27FC236}">
                <a16:creationId xmlns:a16="http://schemas.microsoft.com/office/drawing/2014/main" id="{51619072-9BF7-DD48-95DA-293CD77371AB}"/>
              </a:ext>
            </a:extLst>
          </p:cNvPr>
          <p:cNvSpPr txBox="1"/>
          <p:nvPr/>
        </p:nvSpPr>
        <p:spPr>
          <a:xfrm>
            <a:off x="6364776" y="2868123"/>
            <a:ext cx="1219201"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Finn</a:t>
            </a:r>
            <a:r>
              <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 </a:t>
            </a: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 Vulnerability Management</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p:txBody>
      </p:sp>
      <p:pic>
        <p:nvPicPr>
          <p:cNvPr id="2" name="Picture 1">
            <a:extLst>
              <a:ext uri="{FF2B5EF4-FFF2-40B4-BE49-F238E27FC236}">
                <a16:creationId xmlns:a16="http://schemas.microsoft.com/office/drawing/2014/main" id="{79BEFB1D-00EA-8C49-99F8-33BAD206CD71}"/>
              </a:ext>
            </a:extLst>
          </p:cNvPr>
          <p:cNvPicPr>
            <a:picLocks noChangeAspect="1"/>
          </p:cNvPicPr>
          <p:nvPr/>
        </p:nvPicPr>
        <p:blipFill>
          <a:blip r:embed="rId3"/>
          <a:stretch>
            <a:fillRect/>
          </a:stretch>
        </p:blipFill>
        <p:spPr>
          <a:xfrm>
            <a:off x="5815940" y="434540"/>
            <a:ext cx="2316872" cy="2297316"/>
          </a:xfrm>
          <a:prstGeom prst="rect">
            <a:avLst/>
          </a:prstGeom>
        </p:spPr>
      </p:pic>
    </p:spTree>
    <p:extLst>
      <p:ext uri="{BB962C8B-B14F-4D97-AF65-F5344CB8AC3E}">
        <p14:creationId xmlns:p14="http://schemas.microsoft.com/office/powerpoint/2010/main" val="404129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 name="Title 2"/>
          <p:cNvSpPr txBox="1">
            <a:spLocks noGrp="1"/>
          </p:cNvSpPr>
          <p:nvPr>
            <p:ph type="title"/>
          </p:nvPr>
        </p:nvSpPr>
        <p:spPr/>
        <p:txBody>
          <a:bodyPr/>
          <a:lstStyle/>
          <a:p>
            <a:r>
              <a:rPr lang="en-US" dirty="0"/>
              <a:t>Cherry, the Software Developer</a:t>
            </a:r>
          </a:p>
        </p:txBody>
      </p:sp>
      <p:sp>
        <p:nvSpPr>
          <p:cNvPr id="8296" name="Text Placeholder 5"/>
          <p:cNvSpPr txBox="1">
            <a:spLocks noGrp="1"/>
          </p:cNvSpPr>
          <p:nvPr>
            <p:ph type="body" sz="quarter" idx="12"/>
          </p:nvPr>
        </p:nvSpPr>
        <p:spPr>
          <a:xfrm>
            <a:off x="205079" y="683387"/>
            <a:ext cx="4339244" cy="2184736"/>
          </a:xfrm>
        </p:spPr>
        <p:txBody>
          <a:bodyPr/>
          <a:lstStyle>
            <a:lvl1pPr>
              <a:defRPr sz="1400"/>
            </a:lvl1pPr>
          </a:lstStyle>
          <a:p>
            <a:r>
              <a:rPr lang="en-GB" b="1" dirty="0"/>
              <a:t>Role:</a:t>
            </a:r>
          </a:p>
          <a:p>
            <a:r>
              <a:rPr lang="en-GB" dirty="0"/>
              <a:t>Develops “enterprise” software to deliver to business</a:t>
            </a:r>
          </a:p>
          <a:p>
            <a:r>
              <a:rPr lang="en-GB" b="1" dirty="0"/>
              <a:t>Needs:</a:t>
            </a:r>
          </a:p>
          <a:p>
            <a:r>
              <a:rPr lang="en-GB" dirty="0"/>
              <a:t>Wants to build software to solve for their customer’s use cases</a:t>
            </a:r>
          </a:p>
          <a:p>
            <a:r>
              <a:rPr lang="en-GB" dirty="0"/>
              <a:t>Wants to be able to make use of best-of-breed open-source libraries in order to streamline software development</a:t>
            </a:r>
          </a:p>
          <a:p>
            <a:r>
              <a:rPr lang="en-GB" dirty="0"/>
              <a:t>Wants to develop secure and high-quality software</a:t>
            </a:r>
          </a:p>
          <a:p>
            <a:r>
              <a:rPr lang="en-GB" b="1" dirty="0"/>
              <a:t>Pain Points:</a:t>
            </a:r>
          </a:p>
          <a:p>
            <a:r>
              <a:rPr lang="en-GB" dirty="0"/>
              <a:t>It is difficult to know how secure open-source libraries are</a:t>
            </a:r>
          </a:p>
          <a:p>
            <a:r>
              <a:rPr lang="en-GB" dirty="0"/>
              <a:t>When open-source libraries have new vulnerabilities discovered, it is difficult to be informed of them in a timely fashion</a:t>
            </a:r>
          </a:p>
          <a:p>
            <a:endParaRPr lang="en-US" dirty="0"/>
          </a:p>
          <a:p>
            <a:endParaRPr lang="en-GB" dirty="0"/>
          </a:p>
        </p:txBody>
      </p:sp>
      <p:sp>
        <p:nvSpPr>
          <p:cNvPr id="4" name="Rectangle 3">
            <a:extLst>
              <a:ext uri="{FF2B5EF4-FFF2-40B4-BE49-F238E27FC236}">
                <a16:creationId xmlns:a16="http://schemas.microsoft.com/office/drawing/2014/main" id="{660D04EC-943F-B945-8842-1EB6DA67E641}"/>
              </a:ext>
            </a:extLst>
          </p:cNvPr>
          <p:cNvSpPr/>
          <p:nvPr/>
        </p:nvSpPr>
        <p:spPr bwMode="auto">
          <a:xfrm>
            <a:off x="4804754" y="0"/>
            <a:ext cx="4339244" cy="5143500"/>
          </a:xfrm>
          <a:prstGeom prst="rect">
            <a:avLst/>
          </a:prstGeom>
          <a:solidFill>
            <a:schemeClr val="tx1"/>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
        <p:nvSpPr>
          <p:cNvPr id="23" name="Alice,…">
            <a:extLst>
              <a:ext uri="{FF2B5EF4-FFF2-40B4-BE49-F238E27FC236}">
                <a16:creationId xmlns:a16="http://schemas.microsoft.com/office/drawing/2014/main" id="{51619072-9BF7-DD48-95DA-293CD77371AB}"/>
              </a:ext>
            </a:extLst>
          </p:cNvPr>
          <p:cNvSpPr txBox="1"/>
          <p:nvPr/>
        </p:nvSpPr>
        <p:spPr>
          <a:xfrm>
            <a:off x="6364776" y="2868123"/>
            <a:ext cx="1219201"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Cherry, Software Developer</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p:txBody>
      </p:sp>
      <p:pic>
        <p:nvPicPr>
          <p:cNvPr id="3" name="Picture 2">
            <a:extLst>
              <a:ext uri="{FF2B5EF4-FFF2-40B4-BE49-F238E27FC236}">
                <a16:creationId xmlns:a16="http://schemas.microsoft.com/office/drawing/2014/main" id="{05FF2D11-5EE7-E949-BC66-E8193C4EDFAA}"/>
              </a:ext>
            </a:extLst>
          </p:cNvPr>
          <p:cNvPicPr>
            <a:picLocks noChangeAspect="1"/>
          </p:cNvPicPr>
          <p:nvPr/>
        </p:nvPicPr>
        <p:blipFill>
          <a:blip r:embed="rId3"/>
          <a:stretch>
            <a:fillRect/>
          </a:stretch>
        </p:blipFill>
        <p:spPr>
          <a:xfrm>
            <a:off x="5899781" y="483984"/>
            <a:ext cx="2149189" cy="2149189"/>
          </a:xfrm>
          <a:prstGeom prst="rect">
            <a:avLst/>
          </a:prstGeom>
        </p:spPr>
      </p:pic>
    </p:spTree>
    <p:extLst>
      <p:ext uri="{BB962C8B-B14F-4D97-AF65-F5344CB8AC3E}">
        <p14:creationId xmlns:p14="http://schemas.microsoft.com/office/powerpoint/2010/main" val="2420307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 name="Title 2"/>
          <p:cNvSpPr txBox="1">
            <a:spLocks noGrp="1"/>
          </p:cNvSpPr>
          <p:nvPr>
            <p:ph type="title"/>
          </p:nvPr>
        </p:nvSpPr>
        <p:spPr/>
        <p:txBody>
          <a:bodyPr/>
          <a:lstStyle/>
          <a:p>
            <a:r>
              <a:rPr lang="en-US" dirty="0"/>
              <a:t>Jacob, Line of Business Owner</a:t>
            </a:r>
          </a:p>
        </p:txBody>
      </p:sp>
      <p:sp>
        <p:nvSpPr>
          <p:cNvPr id="8296" name="Text Placeholder 5"/>
          <p:cNvSpPr txBox="1">
            <a:spLocks noGrp="1"/>
          </p:cNvSpPr>
          <p:nvPr>
            <p:ph type="body" sz="quarter" idx="12"/>
          </p:nvPr>
        </p:nvSpPr>
        <p:spPr>
          <a:xfrm>
            <a:off x="205079" y="683387"/>
            <a:ext cx="4339244" cy="2184736"/>
          </a:xfrm>
        </p:spPr>
        <p:txBody>
          <a:bodyPr/>
          <a:lstStyle>
            <a:lvl1pPr>
              <a:defRPr sz="1400"/>
            </a:lvl1pPr>
          </a:lstStyle>
          <a:p>
            <a:r>
              <a:rPr lang="en-GB" b="1" dirty="0"/>
              <a:t>Role:</a:t>
            </a:r>
          </a:p>
          <a:p>
            <a:r>
              <a:rPr lang="en-GB" dirty="0"/>
              <a:t>Runs and maintains the software stack for their business</a:t>
            </a:r>
          </a:p>
          <a:p>
            <a:r>
              <a:rPr lang="en-GB" b="1" dirty="0"/>
              <a:t>Needs:</a:t>
            </a:r>
          </a:p>
          <a:p>
            <a:r>
              <a:rPr lang="en-GB" dirty="0"/>
              <a:t>Wants their software to execute its job function while being highly reliable</a:t>
            </a:r>
          </a:p>
          <a:p>
            <a:r>
              <a:rPr lang="en-GB" dirty="0"/>
              <a:t>Needs to maintain their IT security posture as mandated by their BISO / CISO organization</a:t>
            </a:r>
          </a:p>
          <a:p>
            <a:r>
              <a:rPr lang="en-GB" b="1" dirty="0"/>
              <a:t>Pain Points:</a:t>
            </a:r>
          </a:p>
          <a:p>
            <a:r>
              <a:rPr lang="en-GB" dirty="0"/>
              <a:t>BISO / CISO escalations looking for software to be patched, that does not have a patch from the vendor</a:t>
            </a:r>
          </a:p>
          <a:p>
            <a:r>
              <a:rPr lang="en-GB" dirty="0"/>
              <a:t>Learning about vulnerabilities before the vendors have a public disclosure with a workaround or patch available</a:t>
            </a:r>
          </a:p>
          <a:p>
            <a:endParaRPr lang="en-US" dirty="0"/>
          </a:p>
          <a:p>
            <a:endParaRPr lang="en-GB" dirty="0"/>
          </a:p>
        </p:txBody>
      </p:sp>
      <p:sp>
        <p:nvSpPr>
          <p:cNvPr id="4" name="Rectangle 3">
            <a:extLst>
              <a:ext uri="{FF2B5EF4-FFF2-40B4-BE49-F238E27FC236}">
                <a16:creationId xmlns:a16="http://schemas.microsoft.com/office/drawing/2014/main" id="{660D04EC-943F-B945-8842-1EB6DA67E641}"/>
              </a:ext>
            </a:extLst>
          </p:cNvPr>
          <p:cNvSpPr/>
          <p:nvPr/>
        </p:nvSpPr>
        <p:spPr bwMode="auto">
          <a:xfrm>
            <a:off x="4804754" y="0"/>
            <a:ext cx="4339244" cy="5143500"/>
          </a:xfrm>
          <a:prstGeom prst="rect">
            <a:avLst/>
          </a:prstGeom>
          <a:solidFill>
            <a:schemeClr val="tx1"/>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
        <p:nvSpPr>
          <p:cNvPr id="23" name="Alice,…">
            <a:extLst>
              <a:ext uri="{FF2B5EF4-FFF2-40B4-BE49-F238E27FC236}">
                <a16:creationId xmlns:a16="http://schemas.microsoft.com/office/drawing/2014/main" id="{51619072-9BF7-DD48-95DA-293CD77371AB}"/>
              </a:ext>
            </a:extLst>
          </p:cNvPr>
          <p:cNvSpPr txBox="1"/>
          <p:nvPr/>
        </p:nvSpPr>
        <p:spPr>
          <a:xfrm>
            <a:off x="6364776" y="2868123"/>
            <a:ext cx="1219201"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Jacob, Line of Business Owner</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p:txBody>
      </p:sp>
      <p:pic>
        <p:nvPicPr>
          <p:cNvPr id="2" name="Picture 1">
            <a:extLst>
              <a:ext uri="{FF2B5EF4-FFF2-40B4-BE49-F238E27FC236}">
                <a16:creationId xmlns:a16="http://schemas.microsoft.com/office/drawing/2014/main" id="{BA76EDDE-986D-5A4C-AB12-3CE0AD2EC592}"/>
              </a:ext>
            </a:extLst>
          </p:cNvPr>
          <p:cNvPicPr>
            <a:picLocks noChangeAspect="1"/>
          </p:cNvPicPr>
          <p:nvPr/>
        </p:nvPicPr>
        <p:blipFill>
          <a:blip r:embed="rId3"/>
          <a:stretch>
            <a:fillRect/>
          </a:stretch>
        </p:blipFill>
        <p:spPr>
          <a:xfrm>
            <a:off x="5883244" y="483984"/>
            <a:ext cx="2182264" cy="2182264"/>
          </a:xfrm>
          <a:prstGeom prst="rect">
            <a:avLst/>
          </a:prstGeom>
        </p:spPr>
      </p:pic>
    </p:spTree>
    <p:extLst>
      <p:ext uri="{BB962C8B-B14F-4D97-AF65-F5344CB8AC3E}">
        <p14:creationId xmlns:p14="http://schemas.microsoft.com/office/powerpoint/2010/main" val="1028273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E74A177-2954-E240-A3E0-B63B22B19D6C}"/>
              </a:ext>
            </a:extLst>
          </p:cNvPr>
          <p:cNvSpPr>
            <a:spLocks noGrp="1"/>
          </p:cNvSpPr>
          <p:nvPr>
            <p:ph type="body" sz="quarter" idx="12"/>
          </p:nvPr>
        </p:nvSpPr>
        <p:spPr/>
        <p:txBody>
          <a:bodyPr/>
          <a:lstStyle/>
          <a:p>
            <a:r>
              <a:rPr lang="en-US" dirty="0"/>
              <a:t>An open-source software library “</a:t>
            </a:r>
            <a:r>
              <a:rPr lang="en-US" dirty="0" err="1"/>
              <a:t>HotLibrary</a:t>
            </a:r>
            <a:r>
              <a:rPr lang="en-US" dirty="0"/>
              <a:t>” has become popular in the industry</a:t>
            </a:r>
          </a:p>
          <a:p>
            <a:r>
              <a:rPr lang="en-US" dirty="0"/>
              <a:t>“</a:t>
            </a:r>
            <a:r>
              <a:rPr lang="en-US" dirty="0" err="1"/>
              <a:t>HotLibrary</a:t>
            </a:r>
            <a:r>
              <a:rPr lang="en-US" dirty="0"/>
              <a:t>” is primarily maintained by volunteers</a:t>
            </a:r>
            <a:br>
              <a:rPr lang="en-US" dirty="0"/>
            </a:br>
            <a:br>
              <a:rPr lang="en-US" dirty="0"/>
            </a:br>
            <a:r>
              <a:rPr lang="en-US" dirty="0"/>
              <a:t>An enterprise software vendor, “</a:t>
            </a:r>
            <a:r>
              <a:rPr lang="en-US" dirty="0" err="1"/>
              <a:t>KillerSoftware</a:t>
            </a:r>
            <a:r>
              <a:rPr lang="en-US" dirty="0"/>
              <a:t>” as integrated “</a:t>
            </a:r>
            <a:r>
              <a:rPr lang="en-US" dirty="0" err="1"/>
              <a:t>HotLibrary</a:t>
            </a:r>
            <a:r>
              <a:rPr lang="en-US" dirty="0"/>
              <a:t>” into the latest version its flagship product</a:t>
            </a:r>
          </a:p>
          <a:p>
            <a:r>
              <a:rPr lang="en-US" dirty="0"/>
              <a:t>Customers all over the world depend on “</a:t>
            </a:r>
            <a:r>
              <a:rPr lang="en-US" dirty="0" err="1"/>
              <a:t>KillerSoftware</a:t>
            </a:r>
            <a:r>
              <a:rPr lang="en-US" dirty="0"/>
              <a:t>” to run their day-to-day operations</a:t>
            </a:r>
            <a:br>
              <a:rPr lang="en-US" dirty="0"/>
            </a:br>
            <a:br>
              <a:rPr lang="en-US" dirty="0"/>
            </a:br>
            <a:r>
              <a:rPr lang="en-US" dirty="0"/>
              <a:t>A high severity vulnerability is discovered in “</a:t>
            </a:r>
            <a:r>
              <a:rPr lang="en-US" dirty="0" err="1"/>
              <a:t>HotLibrary</a:t>
            </a:r>
            <a:r>
              <a:rPr lang="en-US" dirty="0"/>
              <a:t>”</a:t>
            </a:r>
            <a:br>
              <a:rPr lang="en-US" dirty="0"/>
            </a:br>
            <a:br>
              <a:rPr lang="en-US" dirty="0"/>
            </a:br>
            <a:br>
              <a:rPr lang="en-US" dirty="0"/>
            </a:br>
            <a:endParaRPr lang="en-US" dirty="0"/>
          </a:p>
        </p:txBody>
      </p:sp>
      <p:sp>
        <p:nvSpPr>
          <p:cNvPr id="4" name="Title 3">
            <a:extLst>
              <a:ext uri="{FF2B5EF4-FFF2-40B4-BE49-F238E27FC236}">
                <a16:creationId xmlns:a16="http://schemas.microsoft.com/office/drawing/2014/main" id="{EB88265B-CCFB-004C-8AD5-4D1805B1E033}"/>
              </a:ext>
            </a:extLst>
          </p:cNvPr>
          <p:cNvSpPr>
            <a:spLocks noGrp="1"/>
          </p:cNvSpPr>
          <p:nvPr>
            <p:ph type="title"/>
          </p:nvPr>
        </p:nvSpPr>
        <p:spPr/>
        <p:txBody>
          <a:bodyPr/>
          <a:lstStyle/>
          <a:p>
            <a:r>
              <a:rPr lang="en-US" dirty="0"/>
              <a:t>The Scenario</a:t>
            </a:r>
          </a:p>
        </p:txBody>
      </p:sp>
      <p:pic>
        <p:nvPicPr>
          <p:cNvPr id="2050" name="Picture 2" descr="Arrow, arrows, circle, circular, cycle, graphic, round icon - Download on  Iconfinder">
            <a:extLst>
              <a:ext uri="{FF2B5EF4-FFF2-40B4-BE49-F238E27FC236}">
                <a16:creationId xmlns:a16="http://schemas.microsoft.com/office/drawing/2014/main" id="{E3B372F0-8F0C-E145-963C-A42F73C74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186447"/>
      </p:ext>
    </p:extLst>
  </p:cSld>
  <p:clrMapOvr>
    <a:masterClrMapping/>
  </p:clrMapOvr>
</p:sld>
</file>

<file path=ppt/theme/theme1.xml><?xml version="1.0" encoding="utf-8"?>
<a:theme xmlns:a="http://schemas.openxmlformats.org/drawingml/2006/main" name="IBM Security 16x9 Default Template">
  <a:themeElements>
    <a:clrScheme name="Custom 2">
      <a:dk1>
        <a:srgbClr val="12161A"/>
      </a:dk1>
      <a:lt1>
        <a:srgbClr val="040F44"/>
      </a:lt1>
      <a:dk2>
        <a:srgbClr val="F1F3F8"/>
      </a:dk2>
      <a:lt2>
        <a:srgbClr val="FFFFFF"/>
      </a:lt2>
      <a:accent1>
        <a:srgbClr val="6BA3FF"/>
      </a:accent1>
      <a:accent2>
        <a:srgbClr val="0069FF"/>
      </a:accent2>
      <a:accent3>
        <a:srgbClr val="0043DD"/>
      </a:accent3>
      <a:accent4>
        <a:srgbClr val="A96AFF"/>
      </a:accent4>
      <a:accent5>
        <a:srgbClr val="320563"/>
      </a:accent5>
      <a:accent6>
        <a:srgbClr val="D92B6C"/>
      </a:accent6>
      <a:hlink>
        <a:srgbClr val="0069FF"/>
      </a:hlink>
      <a:folHlink>
        <a:srgbClr val="E0E0E0"/>
      </a:folHlink>
    </a:clrScheme>
    <a:fontScheme name="Test">
      <a:majorFont>
        <a:latin typeface="IBMPlexSans"/>
        <a:ea typeface=""/>
        <a:cs typeface=""/>
      </a:majorFont>
      <a:minorFont>
        <a:latin typeface="IBMPlex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0" rtlCol="0" anchor="ctr">
        <a:noAutofit/>
      </a:bodyPr>
      <a:lstStyle>
        <a:defPPr algn="l" defTabSz="617220" fontAlgn="auto">
          <a:spcBef>
            <a:spcPts val="600"/>
          </a:spcBef>
          <a:spcAft>
            <a:spcPts val="0"/>
          </a:spcAft>
          <a:defRPr sz="1000" spc="-20" dirty="0">
            <a:solidFill>
              <a:schemeClr val="bg1"/>
            </a:solidFill>
            <a:latin typeface="IBM Plex Sans" panose="020B0503050203000203" pitchFamily="34" charset="77"/>
            <a:cs typeface="Arial"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grpFill/>
        <a:ln w="12700" cap="flat">
          <a:noFill/>
          <a:miter lim="400000"/>
        </a:ln>
        <a:effectLst/>
        <a:sp3d/>
      </a:spPr>
      <a:bodyPr rot="0" spcFirstLastPara="1" vertOverflow="overflow" horzOverflow="overflow" vert="horz" wrap="square" lIns="0" tIns="0" rIns="0" bIns="0" numCol="1" spcCol="38100" rtlCol="0" anchor="t">
        <a:spAutoFit/>
      </a:bodyPr>
      <a:lstStyle>
        <a:defPPr marL="114300" marR="0" indent="-114300" algn="l" defTabSz="914400" rtl="0" eaLnBrk="1" fontAlgn="base" latinLnBrk="0" hangingPunct="1">
          <a:lnSpc>
            <a:spcPct val="100000"/>
          </a:lnSpc>
          <a:spcBef>
            <a:spcPts val="600"/>
          </a:spcBef>
          <a:spcAft>
            <a:spcPct val="0"/>
          </a:spcAft>
          <a:buClrTx/>
          <a:buSzTx/>
          <a:buFont typeface="System Font Regular"/>
          <a:buChar char="–"/>
          <a:defRPr kumimoji="0" sz="1000" b="0" i="0" u="none" strike="noStrike" kern="1200" cap="none" spc="0" normalizeH="0" baseline="0" noProof="0" dirty="0">
            <a:ln>
              <a:noFill/>
            </a:ln>
            <a:solidFill>
              <a:srgbClr val="FFFFFF"/>
            </a:solidFill>
            <a:effectLst/>
            <a:uLnTx/>
            <a:uFillTx/>
            <a:latin typeface="+mn-lt"/>
            <a:ea typeface="ＭＳ Ｐゴシック" pitchFamily="34" charset="-128"/>
            <a:cs typeface="Arial"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Security_Template_2018-09-07" id="{9B0C2141-BF3C-6D42-8EB6-446DB4407DC8}" vid="{561E398E-0027-B240-B917-8519148CD4D9}"/>
    </a:ext>
  </a:extLst>
</a:theme>
</file>

<file path=ppt/theme/theme10.xml><?xml version="1.0" encoding="utf-8"?>
<a:theme xmlns:a="http://schemas.openxmlformats.org/drawingml/2006/main" name="3_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Plex" id="{B1170344-5E60-4F45-8E2E-93A11817D18B}" vid="{B3BE6A09-C6DF-254C-99D6-281F3C99B050}"/>
    </a:ext>
  </a:extLst>
</a:theme>
</file>

<file path=ppt/theme/theme11.xml><?xml version="1.0" encoding="utf-8"?>
<a:theme xmlns:a="http://schemas.openxmlformats.org/drawingml/2006/main" name="1_IBM Security Master Presentation - Arial">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Arial" panose="020B0604020202020204" pitchFamily="34" charset="0"/>
            <a:cs typeface="Arial" panose="020B0604020202020204"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Arial" panose="020B0604020202020204" pitchFamily="34" charset="0"/>
            <a:ea typeface="IBM Plex Sans" charset="0"/>
            <a:cs typeface="Arial" panose="020B0604020202020204" pitchFamily="34"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Arial" id="{B548CAF4-1C0A-4D4B-945A-4E9665F97905}" vid="{3D68C1EA-2AF7-7D45-80C9-CAAA12A9DD22}"/>
    </a:ext>
  </a:extLst>
</a:theme>
</file>

<file path=ppt/theme/theme12.xml><?xml version="1.0" encoding="utf-8"?>
<a:theme xmlns:a="http://schemas.openxmlformats.org/drawingml/2006/main" name="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20_v03" id="{C27C45E8-6805-3B42-A296-40C5F323B68B}" vid="{BC1F5DA2-41BF-6E4F-95EB-7A5C1A6AB54A}"/>
    </a:ext>
  </a:extLst>
</a:theme>
</file>

<file path=ppt/theme/theme13.xml><?xml version="1.0" encoding="utf-8"?>
<a:theme xmlns:a="http://schemas.openxmlformats.org/drawingml/2006/main" name="4_IBM Security 16x9 Default Template">
  <a:themeElements>
    <a:clrScheme name="Custom 2">
      <a:dk1>
        <a:srgbClr val="12161A"/>
      </a:dk1>
      <a:lt1>
        <a:srgbClr val="040F44"/>
      </a:lt1>
      <a:dk2>
        <a:srgbClr val="F1F3F8"/>
      </a:dk2>
      <a:lt2>
        <a:srgbClr val="FFFFFF"/>
      </a:lt2>
      <a:accent1>
        <a:srgbClr val="6BA3FF"/>
      </a:accent1>
      <a:accent2>
        <a:srgbClr val="0069FF"/>
      </a:accent2>
      <a:accent3>
        <a:srgbClr val="0043DD"/>
      </a:accent3>
      <a:accent4>
        <a:srgbClr val="A96AFF"/>
      </a:accent4>
      <a:accent5>
        <a:srgbClr val="320563"/>
      </a:accent5>
      <a:accent6>
        <a:srgbClr val="D92B6C"/>
      </a:accent6>
      <a:hlink>
        <a:srgbClr val="0069FF"/>
      </a:hlink>
      <a:folHlink>
        <a:srgbClr val="E0E0E0"/>
      </a:folHlink>
    </a:clrScheme>
    <a:fontScheme name="Test">
      <a:majorFont>
        <a:latin typeface="IBMPlexSans"/>
        <a:ea typeface=""/>
        <a:cs typeface=""/>
      </a:majorFont>
      <a:minorFont>
        <a:latin typeface="IBMPlex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0" rtlCol="0" anchor="ctr">
        <a:noAutofit/>
      </a:bodyPr>
      <a:lstStyle>
        <a:defPPr algn="l" defTabSz="617220" fontAlgn="auto">
          <a:spcBef>
            <a:spcPts val="600"/>
          </a:spcBef>
          <a:spcAft>
            <a:spcPts val="0"/>
          </a:spcAft>
          <a:defRPr sz="1000" spc="-20" dirty="0">
            <a:solidFill>
              <a:schemeClr val="bg1"/>
            </a:solidFill>
            <a:latin typeface="IBM Plex Sans" panose="020B0503050203000203" pitchFamily="34" charset="77"/>
            <a:cs typeface="Arial"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grpFill/>
        <a:ln w="12700" cap="flat">
          <a:noFill/>
          <a:miter lim="400000"/>
        </a:ln>
        <a:effectLst/>
        <a:sp3d/>
      </a:spPr>
      <a:bodyPr rot="0" spcFirstLastPara="1" vertOverflow="overflow" horzOverflow="overflow" vert="horz" wrap="square" lIns="0" tIns="0" rIns="0" bIns="0" numCol="1" spcCol="38100" rtlCol="0" anchor="t">
        <a:spAutoFit/>
      </a:bodyPr>
      <a:lstStyle>
        <a:defPPr marL="114300" marR="0" indent="-114300" algn="l" defTabSz="914400" rtl="0" eaLnBrk="1" fontAlgn="base" latinLnBrk="0" hangingPunct="1">
          <a:lnSpc>
            <a:spcPct val="100000"/>
          </a:lnSpc>
          <a:spcBef>
            <a:spcPts val="600"/>
          </a:spcBef>
          <a:spcAft>
            <a:spcPct val="0"/>
          </a:spcAft>
          <a:buClrTx/>
          <a:buSzTx/>
          <a:buFont typeface="System Font Regular"/>
          <a:buChar char="–"/>
          <a:defRPr kumimoji="0" sz="1000" b="0" i="0" u="none" strike="noStrike" kern="1200" cap="none" spc="0" normalizeH="0" baseline="0" noProof="0" dirty="0">
            <a:ln>
              <a:noFill/>
            </a:ln>
            <a:solidFill>
              <a:srgbClr val="FFFFFF"/>
            </a:solidFill>
            <a:effectLst/>
            <a:uLnTx/>
            <a:uFillTx/>
            <a:latin typeface="+mn-lt"/>
            <a:ea typeface="ＭＳ Ｐゴシック" pitchFamily="34" charset="-128"/>
            <a:cs typeface="Arial"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Security_Template_2018-09-07" id="{9B0C2141-BF3C-6D42-8EB6-446DB4407DC8}" vid="{561E398E-0027-B240-B917-8519148CD4D9}"/>
    </a:ext>
  </a:extLst>
</a:theme>
</file>

<file path=ppt/theme/theme14.xml><?xml version="1.0" encoding="utf-8"?>
<a:theme xmlns:a="http://schemas.openxmlformats.org/drawingml/2006/main" name="Office Theme">
  <a:themeElements>
    <a:clrScheme name="Custom 1">
      <a:dk1>
        <a:srgbClr val="1D3649"/>
      </a:dk1>
      <a:lt1>
        <a:srgbClr val="FFFFFF"/>
      </a:lt1>
      <a:dk2>
        <a:srgbClr val="1D3649"/>
      </a:dk2>
      <a:lt2>
        <a:srgbClr val="E0E0E0"/>
      </a:lt2>
      <a:accent1>
        <a:srgbClr val="325C80"/>
      </a:accent1>
      <a:accent2>
        <a:srgbClr val="417899"/>
      </a:accent2>
      <a:accent3>
        <a:srgbClr val="C0E6FF"/>
      </a:accent3>
      <a:accent4>
        <a:srgbClr val="595959"/>
      </a:accent4>
      <a:accent5>
        <a:srgbClr val="777677"/>
      </a:accent5>
      <a:accent6>
        <a:srgbClr val="AEAEAE"/>
      </a:accent6>
      <a:hlink>
        <a:srgbClr val="325C80"/>
      </a:hlink>
      <a:folHlink>
        <a:srgbClr val="325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000" dirty="0"/>
        </a:defPPr>
      </a:lstStyle>
    </a:txDef>
  </a:objectDefaults>
  <a:extraClrSchemeLst/>
</a:theme>
</file>

<file path=ppt/theme/theme1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000" dirty="0"/>
        </a:defPPr>
      </a:lstStyle>
    </a:txDef>
  </a:objectDefaults>
  <a:extraClrSchemeLst/>
</a:theme>
</file>

<file path=ppt/theme/theme2.xml><?xml version="1.0" encoding="utf-8"?>
<a:theme xmlns:a="http://schemas.openxmlformats.org/drawingml/2006/main" name="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Plex" id="{7557F1DC-B732-2A4A-A9CE-BF179F783521}" vid="{CADA1A10-4DD8-554B-B917-9EF3607CD29D}"/>
    </a:ext>
  </a:extLst>
</a:theme>
</file>

<file path=ppt/theme/theme3.xml><?xml version="1.0" encoding="utf-8"?>
<a:theme xmlns:a="http://schemas.openxmlformats.org/drawingml/2006/main" name="1_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Presentation4" id="{AFB8FE5E-6699-D341-A3F5-185366E966E1}" vid="{A64ABA58-2302-9145-AF18-E671CCB62FBD}"/>
    </a:ext>
  </a:extLst>
</a:theme>
</file>

<file path=ppt/theme/theme4.xml><?xml version="1.0" encoding="utf-8"?>
<a:theme xmlns:a="http://schemas.openxmlformats.org/drawingml/2006/main" name="3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5.xml><?xml version="1.0" encoding="utf-8"?>
<a:theme xmlns:a="http://schemas.openxmlformats.org/drawingml/2006/main" name="4_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Plex" id="{B1170344-5E60-4F45-8E2E-93A11817D18B}" vid="{B3BE6A09-C6DF-254C-99D6-281F3C99B050}"/>
    </a:ext>
  </a:extLst>
</a:theme>
</file>

<file path=ppt/theme/theme6.xml><?xml version="1.0" encoding="utf-8"?>
<a:theme xmlns:a="http://schemas.openxmlformats.org/drawingml/2006/main" name="1_IBM Security 16x9 Default Template">
  <a:themeElements>
    <a:clrScheme name="Custom 2">
      <a:dk1>
        <a:srgbClr val="12161A"/>
      </a:dk1>
      <a:lt1>
        <a:srgbClr val="040F44"/>
      </a:lt1>
      <a:dk2>
        <a:srgbClr val="F1F3F8"/>
      </a:dk2>
      <a:lt2>
        <a:srgbClr val="FFFFFF"/>
      </a:lt2>
      <a:accent1>
        <a:srgbClr val="6BA3FF"/>
      </a:accent1>
      <a:accent2>
        <a:srgbClr val="0069FF"/>
      </a:accent2>
      <a:accent3>
        <a:srgbClr val="0043DD"/>
      </a:accent3>
      <a:accent4>
        <a:srgbClr val="A96AFF"/>
      </a:accent4>
      <a:accent5>
        <a:srgbClr val="320563"/>
      </a:accent5>
      <a:accent6>
        <a:srgbClr val="D92B6C"/>
      </a:accent6>
      <a:hlink>
        <a:srgbClr val="0069FF"/>
      </a:hlink>
      <a:folHlink>
        <a:srgbClr val="E0E0E0"/>
      </a:folHlink>
    </a:clrScheme>
    <a:fontScheme name="Test">
      <a:majorFont>
        <a:latin typeface="IBMPlexSans"/>
        <a:ea typeface=""/>
        <a:cs typeface=""/>
      </a:majorFont>
      <a:minorFont>
        <a:latin typeface="IBMPlex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0" rtlCol="0" anchor="ctr">
        <a:noAutofit/>
      </a:bodyPr>
      <a:lstStyle>
        <a:defPPr algn="l" defTabSz="617220" fontAlgn="auto">
          <a:spcBef>
            <a:spcPts val="600"/>
          </a:spcBef>
          <a:spcAft>
            <a:spcPts val="0"/>
          </a:spcAft>
          <a:defRPr sz="1000" spc="-20" dirty="0">
            <a:solidFill>
              <a:schemeClr val="bg1"/>
            </a:solidFill>
            <a:latin typeface="IBM Plex Sans" panose="020B0503050203000203" pitchFamily="34" charset="77"/>
            <a:cs typeface="Arial"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grpFill/>
        <a:ln w="12700" cap="flat">
          <a:noFill/>
          <a:miter lim="400000"/>
        </a:ln>
        <a:effectLst/>
        <a:sp3d/>
      </a:spPr>
      <a:bodyPr rot="0" spcFirstLastPara="1" vertOverflow="overflow" horzOverflow="overflow" vert="horz" wrap="square" lIns="0" tIns="0" rIns="0" bIns="0" numCol="1" spcCol="38100" rtlCol="0" anchor="t">
        <a:spAutoFit/>
      </a:bodyPr>
      <a:lstStyle>
        <a:defPPr marL="114300" marR="0" indent="-114300" algn="l" defTabSz="914400" rtl="0" eaLnBrk="1" fontAlgn="base" latinLnBrk="0" hangingPunct="1">
          <a:lnSpc>
            <a:spcPct val="100000"/>
          </a:lnSpc>
          <a:spcBef>
            <a:spcPts val="600"/>
          </a:spcBef>
          <a:spcAft>
            <a:spcPct val="0"/>
          </a:spcAft>
          <a:buClrTx/>
          <a:buSzTx/>
          <a:buFont typeface="System Font Regular"/>
          <a:buChar char="–"/>
          <a:defRPr kumimoji="0" sz="1000" b="0" i="0" u="none" strike="noStrike" kern="1200" cap="none" spc="0" normalizeH="0" baseline="0" noProof="0" dirty="0">
            <a:ln>
              <a:noFill/>
            </a:ln>
            <a:solidFill>
              <a:srgbClr val="FFFFFF"/>
            </a:solidFill>
            <a:effectLst/>
            <a:uLnTx/>
            <a:uFillTx/>
            <a:latin typeface="+mn-lt"/>
            <a:ea typeface="ＭＳ Ｐゴシック" pitchFamily="34" charset="-128"/>
            <a:cs typeface="Arial"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Security_Template_2018-09-07" id="{9B0C2141-BF3C-6D42-8EB6-446DB4407DC8}" vid="{561E398E-0027-B240-B917-8519148CD4D9}"/>
    </a:ext>
  </a:extLst>
</a:theme>
</file>

<file path=ppt/theme/theme7.xml><?xml version="1.0" encoding="utf-8"?>
<a:theme xmlns:a="http://schemas.openxmlformats.org/drawingml/2006/main" name="2_IBM Security 16x9 Default Template">
  <a:themeElements>
    <a:clrScheme name="Custom 2">
      <a:dk1>
        <a:srgbClr val="12161A"/>
      </a:dk1>
      <a:lt1>
        <a:srgbClr val="040F44"/>
      </a:lt1>
      <a:dk2>
        <a:srgbClr val="F1F3F8"/>
      </a:dk2>
      <a:lt2>
        <a:srgbClr val="FFFFFF"/>
      </a:lt2>
      <a:accent1>
        <a:srgbClr val="6BA3FF"/>
      </a:accent1>
      <a:accent2>
        <a:srgbClr val="0069FF"/>
      </a:accent2>
      <a:accent3>
        <a:srgbClr val="0043DD"/>
      </a:accent3>
      <a:accent4>
        <a:srgbClr val="A96AFF"/>
      </a:accent4>
      <a:accent5>
        <a:srgbClr val="320563"/>
      </a:accent5>
      <a:accent6>
        <a:srgbClr val="D92B6C"/>
      </a:accent6>
      <a:hlink>
        <a:srgbClr val="0069FF"/>
      </a:hlink>
      <a:folHlink>
        <a:srgbClr val="E0E0E0"/>
      </a:folHlink>
    </a:clrScheme>
    <a:fontScheme name="Test">
      <a:majorFont>
        <a:latin typeface="IBMPlexSans"/>
        <a:ea typeface=""/>
        <a:cs typeface=""/>
      </a:majorFont>
      <a:minorFont>
        <a:latin typeface="IBMPlex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0" rtlCol="0" anchor="ctr">
        <a:noAutofit/>
      </a:bodyPr>
      <a:lstStyle>
        <a:defPPr algn="l" defTabSz="617220" fontAlgn="auto">
          <a:spcBef>
            <a:spcPts val="600"/>
          </a:spcBef>
          <a:spcAft>
            <a:spcPts val="0"/>
          </a:spcAft>
          <a:defRPr sz="1000" spc="-20" dirty="0">
            <a:solidFill>
              <a:schemeClr val="bg1"/>
            </a:solidFill>
            <a:latin typeface="IBM Plex Sans" panose="020B0503050203000203" pitchFamily="34" charset="77"/>
            <a:cs typeface="Arial"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grpFill/>
        <a:ln w="12700" cap="flat">
          <a:noFill/>
          <a:miter lim="400000"/>
        </a:ln>
        <a:effectLst/>
        <a:sp3d/>
      </a:spPr>
      <a:bodyPr rot="0" spcFirstLastPara="1" vertOverflow="overflow" horzOverflow="overflow" vert="horz" wrap="square" lIns="0" tIns="0" rIns="0" bIns="0" numCol="1" spcCol="38100" rtlCol="0" anchor="t">
        <a:spAutoFit/>
      </a:bodyPr>
      <a:lstStyle>
        <a:defPPr marL="114300" marR="0" indent="-114300" algn="l" defTabSz="914400" rtl="0" eaLnBrk="1" fontAlgn="base" latinLnBrk="0" hangingPunct="1">
          <a:lnSpc>
            <a:spcPct val="100000"/>
          </a:lnSpc>
          <a:spcBef>
            <a:spcPts val="600"/>
          </a:spcBef>
          <a:spcAft>
            <a:spcPct val="0"/>
          </a:spcAft>
          <a:buClrTx/>
          <a:buSzTx/>
          <a:buFont typeface="System Font Regular"/>
          <a:buChar char="–"/>
          <a:defRPr kumimoji="0" sz="1000" b="0" i="0" u="none" strike="noStrike" kern="1200" cap="none" spc="0" normalizeH="0" baseline="0" noProof="0" dirty="0">
            <a:ln>
              <a:noFill/>
            </a:ln>
            <a:solidFill>
              <a:srgbClr val="FFFFFF"/>
            </a:solidFill>
            <a:effectLst/>
            <a:uLnTx/>
            <a:uFillTx/>
            <a:latin typeface="+mn-lt"/>
            <a:ea typeface="ＭＳ Ｐゴシック" pitchFamily="34" charset="-128"/>
            <a:cs typeface="Arial"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Security_Template_2018-09-07" id="{9B0C2141-BF3C-6D42-8EB6-446DB4407DC8}" vid="{561E398E-0027-B240-B917-8519148CD4D9}"/>
    </a:ext>
  </a:extLst>
</a:theme>
</file>

<file path=ppt/theme/theme8.xml><?xml version="1.0" encoding="utf-8"?>
<a:theme xmlns:a="http://schemas.openxmlformats.org/drawingml/2006/main" name="2_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Plex" id="{7557F1DC-B732-2A4A-A9CE-BF179F783521}" vid="{CADA1A10-4DD8-554B-B917-9EF3607CD29D}"/>
    </a:ext>
  </a:extLst>
</a:theme>
</file>

<file path=ppt/theme/theme9.xml><?xml version="1.0" encoding="utf-8"?>
<a:theme xmlns:a="http://schemas.openxmlformats.org/drawingml/2006/main" name="3_IBM Security 16x9 Default Template">
  <a:themeElements>
    <a:clrScheme name="Custom 2">
      <a:dk1>
        <a:srgbClr val="12161A"/>
      </a:dk1>
      <a:lt1>
        <a:srgbClr val="040F44"/>
      </a:lt1>
      <a:dk2>
        <a:srgbClr val="F1F3F8"/>
      </a:dk2>
      <a:lt2>
        <a:srgbClr val="FFFFFF"/>
      </a:lt2>
      <a:accent1>
        <a:srgbClr val="6BA3FF"/>
      </a:accent1>
      <a:accent2>
        <a:srgbClr val="0069FF"/>
      </a:accent2>
      <a:accent3>
        <a:srgbClr val="0043DD"/>
      </a:accent3>
      <a:accent4>
        <a:srgbClr val="A96AFF"/>
      </a:accent4>
      <a:accent5>
        <a:srgbClr val="320563"/>
      </a:accent5>
      <a:accent6>
        <a:srgbClr val="D92B6C"/>
      </a:accent6>
      <a:hlink>
        <a:srgbClr val="0069FF"/>
      </a:hlink>
      <a:folHlink>
        <a:srgbClr val="E0E0E0"/>
      </a:folHlink>
    </a:clrScheme>
    <a:fontScheme name="Test">
      <a:majorFont>
        <a:latin typeface="IBMPlexSans"/>
        <a:ea typeface=""/>
        <a:cs typeface=""/>
      </a:majorFont>
      <a:minorFont>
        <a:latin typeface="IBMPlex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0" rtlCol="0" anchor="ctr">
        <a:noAutofit/>
      </a:bodyPr>
      <a:lstStyle>
        <a:defPPr algn="l" defTabSz="617220" fontAlgn="auto">
          <a:spcBef>
            <a:spcPts val="600"/>
          </a:spcBef>
          <a:spcAft>
            <a:spcPts val="0"/>
          </a:spcAft>
          <a:defRPr sz="1000" spc="-20" dirty="0">
            <a:solidFill>
              <a:schemeClr val="bg1"/>
            </a:solidFill>
            <a:latin typeface="IBM Plex Sans" panose="020B0503050203000203" pitchFamily="34" charset="77"/>
            <a:cs typeface="Arial"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grpFill/>
        <a:ln w="12700" cap="flat">
          <a:noFill/>
          <a:miter lim="400000"/>
        </a:ln>
        <a:effectLst/>
        <a:sp3d/>
      </a:spPr>
      <a:bodyPr rot="0" spcFirstLastPara="1" vertOverflow="overflow" horzOverflow="overflow" vert="horz" wrap="square" lIns="0" tIns="0" rIns="0" bIns="0" numCol="1" spcCol="38100" rtlCol="0" anchor="t">
        <a:spAutoFit/>
      </a:bodyPr>
      <a:lstStyle>
        <a:defPPr marL="114300" marR="0" indent="-114300" algn="l" defTabSz="914400" rtl="0" eaLnBrk="1" fontAlgn="base" latinLnBrk="0" hangingPunct="1">
          <a:lnSpc>
            <a:spcPct val="100000"/>
          </a:lnSpc>
          <a:spcBef>
            <a:spcPts val="600"/>
          </a:spcBef>
          <a:spcAft>
            <a:spcPct val="0"/>
          </a:spcAft>
          <a:buClrTx/>
          <a:buSzTx/>
          <a:buFont typeface="System Font Regular"/>
          <a:buChar char="–"/>
          <a:defRPr kumimoji="0" sz="1000" b="0" i="0" u="none" strike="noStrike" kern="1200" cap="none" spc="0" normalizeH="0" baseline="0" noProof="0" dirty="0">
            <a:ln>
              <a:noFill/>
            </a:ln>
            <a:solidFill>
              <a:srgbClr val="FFFFFF"/>
            </a:solidFill>
            <a:effectLst/>
            <a:uLnTx/>
            <a:uFillTx/>
            <a:latin typeface="+mn-lt"/>
            <a:ea typeface="ＭＳ Ｐゴシック" pitchFamily="34" charset="-128"/>
            <a:cs typeface="Arial"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Security_Template_2018-09-07" id="{9B0C2141-BF3C-6D42-8EB6-446DB4407DC8}" vid="{561E398E-0027-B240-B917-8519148CD4D9}"/>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 dockstate="right" visibility="0" width="700" row="0">
    <wetp:webextensionref xmlns:r="http://schemas.openxmlformats.org/officeDocument/2006/relationships" r:id="rId2"/>
  </wetp:taskpane>
  <wetp:taskpane dockstate="right" visibility="0" width="700" row="0">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23EE5F61-7FD4-3941-AFF3-DBEA816F3EF9}">
  <we:reference id="wa104178141" version="3.1.2.28" store="en-US"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B57FD827-1787-544D-81F6-BE40B6CBDB39}">
  <we:reference id="wa104379997" version="1.0.0.2" store="en-US"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8ACEF21B-9D18-D646-88E5-D6F42BA6CF90}">
  <we:reference id="wa104380510" version="1.0.0.3"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IBM Security 16x9 Default Template</Template>
  <TotalTime>0</TotalTime>
  <Words>601</Words>
  <Application>Microsoft Macintosh PowerPoint</Application>
  <PresentationFormat>On-screen Show (16:9)</PresentationFormat>
  <Paragraphs>82</Paragraphs>
  <Slides>11</Slides>
  <Notes>8</Notes>
  <HiddenSlides>0</HiddenSlides>
  <MMClips>0</MMClips>
  <ScaleCrop>false</ScaleCrop>
  <HeadingPairs>
    <vt:vector size="6" baseType="variant">
      <vt:variant>
        <vt:lpstr>Fonts Used</vt:lpstr>
      </vt:variant>
      <vt:variant>
        <vt:i4>13</vt:i4>
      </vt:variant>
      <vt:variant>
        <vt:lpstr>Theme</vt:lpstr>
      </vt:variant>
      <vt:variant>
        <vt:i4>13</vt:i4>
      </vt:variant>
      <vt:variant>
        <vt:lpstr>Slide Titles</vt:lpstr>
      </vt:variant>
      <vt:variant>
        <vt:i4>11</vt:i4>
      </vt:variant>
    </vt:vector>
  </HeadingPairs>
  <TitlesOfParts>
    <vt:vector size="37" baseType="lpstr">
      <vt:lpstr>.AppleSystemUIFont</vt:lpstr>
      <vt:lpstr>Arial</vt:lpstr>
      <vt:lpstr>Calibri</vt:lpstr>
      <vt:lpstr>HelvNeue Light for IBM</vt:lpstr>
      <vt:lpstr>IBM Eliot Sans Regular</vt:lpstr>
      <vt:lpstr>IBM Plex Sans</vt:lpstr>
      <vt:lpstr>IBM Plex Sans ExtraLight</vt:lpstr>
      <vt:lpstr>IBM Plex Sans Light</vt:lpstr>
      <vt:lpstr>IBM Plex Sans Medium</vt:lpstr>
      <vt:lpstr>IBM Plex Sans SemiBold</vt:lpstr>
      <vt:lpstr>IBMPlexSans</vt:lpstr>
      <vt:lpstr>System Font Regular</vt:lpstr>
      <vt:lpstr>Wingdings</vt:lpstr>
      <vt:lpstr>IBM Security 16x9 Default Template</vt:lpstr>
      <vt:lpstr>IBM Security Master Template - Plex</vt:lpstr>
      <vt:lpstr>1_IBM Security Master Template - Plex</vt:lpstr>
      <vt:lpstr>3_blk_background_2017</vt:lpstr>
      <vt:lpstr>4_IBM Security Master Template - Plex</vt:lpstr>
      <vt:lpstr>1_IBM Security 16x9 Default Template</vt:lpstr>
      <vt:lpstr>2_IBM Security 16x9 Default Template</vt:lpstr>
      <vt:lpstr>2_IBM Security Master Template - Plex</vt:lpstr>
      <vt:lpstr>3_IBM Security 16x9 Default Template</vt:lpstr>
      <vt:lpstr>3_IBM Security Master Template - Plex</vt:lpstr>
      <vt:lpstr>1_IBM Security Master Presentation - Arial</vt:lpstr>
      <vt:lpstr>IBM Security 2020 template</vt:lpstr>
      <vt:lpstr>4_IBM Security 16x9 Default Template</vt:lpstr>
      <vt:lpstr>OpenSSF Vulnerability Disclosure Working Group – Our Personas &amp; Lifecycle</vt:lpstr>
      <vt:lpstr>Agenda</vt:lpstr>
      <vt:lpstr>What is design thinking</vt:lpstr>
      <vt:lpstr>Alice, the Developer</vt:lpstr>
      <vt:lpstr>Aby, the Vulnerability Researcher</vt:lpstr>
      <vt:lpstr>Finn, Vulnerability Management</vt:lpstr>
      <vt:lpstr>Cherry, the Software Developer</vt:lpstr>
      <vt:lpstr>Jacob, Line of Business Owner</vt:lpstr>
      <vt:lpstr>The Scenario</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46</cp:revision>
  <cp:lastPrinted>2018-01-17T19:11:08Z</cp:lastPrinted>
  <dcterms:created xsi:type="dcterms:W3CDTF">2018-11-16T18:21:09Z</dcterms:created>
  <dcterms:modified xsi:type="dcterms:W3CDTF">2020-12-09T12:55:36Z</dcterms:modified>
  <cp:category/>
</cp:coreProperties>
</file>